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72" r:id="rId3"/>
    <p:sldId id="257" r:id="rId4"/>
    <p:sldId id="288" r:id="rId5"/>
    <p:sldId id="287" r:id="rId6"/>
    <p:sldId id="296" r:id="rId7"/>
    <p:sldId id="258" r:id="rId8"/>
    <p:sldId id="261" r:id="rId9"/>
    <p:sldId id="263" r:id="rId10"/>
    <p:sldId id="295" r:id="rId11"/>
    <p:sldId id="286" r:id="rId12"/>
    <p:sldId id="270"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C291"/>
    <a:srgbClr val="E2F0DA"/>
    <a:srgbClr val="C5E0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2019/12/31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FC05348-D6AF-48B7-A3D7-44727B040870}" type="datetimeFigureOut">
              <a:rPr lang="zh-CN" altLang="en-US" smtClean="0"/>
              <a:t>2019/12/31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DE913A5-57B4-48B5-91FB-C2770214BF5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FC05348-D6AF-48B7-A3D7-44727B040870}" type="datetimeFigureOut">
              <a:rPr lang="zh-CN" altLang="en-US" smtClean="0"/>
              <a:t>2019/12/31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DE913A5-57B4-48B5-91FB-C2770214BF5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FC05348-D6AF-48B7-A3D7-44727B040870}" type="datetimeFigureOut">
              <a:rPr lang="zh-CN" altLang="en-US" smtClean="0"/>
              <a:t>2019/12/31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DE913A5-57B4-48B5-91FB-C2770214BF5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FC05348-D6AF-48B7-A3D7-44727B040870}" type="datetimeFigureOut">
              <a:rPr lang="zh-CN" altLang="en-US" smtClean="0"/>
              <a:t>2019/12/31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DE913A5-57B4-48B5-91FB-C2770214BF5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FC05348-D6AF-48B7-A3D7-44727B040870}" type="datetimeFigureOut">
              <a:rPr lang="zh-CN" altLang="en-US" smtClean="0"/>
              <a:t>2019/12/31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DE913A5-57B4-48B5-91FB-C2770214BF5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FC05348-D6AF-48B7-A3D7-44727B040870}" type="datetimeFigureOut">
              <a:rPr lang="zh-CN" altLang="en-US" smtClean="0"/>
              <a:t>2019/12/31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DE913A5-57B4-48B5-91FB-C2770214BF5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EFC05348-D6AF-48B7-A3D7-44727B040870}" type="datetimeFigureOut">
              <a:rPr lang="zh-CN" altLang="en-US" smtClean="0"/>
              <a:t>2019/12/31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4DE913A5-57B4-48B5-91FB-C2770214BF5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EFC05348-D6AF-48B7-A3D7-44727B040870}" type="datetimeFigureOut">
              <a:rPr lang="zh-CN" altLang="en-US" smtClean="0"/>
              <a:t>2019/12/31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4DE913A5-57B4-48B5-91FB-C2770214BF5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EFC05348-D6AF-48B7-A3D7-44727B040870}" type="datetimeFigureOut">
              <a:rPr lang="zh-CN" altLang="en-US" smtClean="0"/>
              <a:t>2019/12/31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4DE913A5-57B4-48B5-91FB-C2770214BF5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FC05348-D6AF-48B7-A3D7-44727B040870}" type="datetimeFigureOut">
              <a:rPr lang="zh-CN" altLang="en-US" smtClean="0"/>
              <a:t>2019/12/31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DE913A5-57B4-48B5-91FB-C2770214BF5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FC05348-D6AF-48B7-A3D7-44727B040870}" type="datetimeFigureOut">
              <a:rPr lang="zh-CN" altLang="en-US" smtClean="0"/>
              <a:t>2019/12/31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DE913A5-57B4-48B5-91FB-C2770214BF5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chemeClr val="bg1">
                <a:lumMod val="95000"/>
              </a:schemeClr>
            </a:gs>
            <a:gs pos="0">
              <a:schemeClr val="accent6">
                <a:lumMod val="20000"/>
                <a:lumOff val="80000"/>
              </a:schemeClr>
            </a:gs>
            <a:gs pos="100000">
              <a:schemeClr val="accent6">
                <a:lumMod val="20000"/>
                <a:lumOff val="80000"/>
              </a:schemeClr>
            </a:gs>
          </a:gsLst>
          <a:lin ang="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2.wdp"/><Relationship Id="rId7"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7.wdp"/><Relationship Id="rId10" Type="http://schemas.openxmlformats.org/officeDocument/2006/relationships/image" Target="../media/image22.gif"/><Relationship Id="rId4" Type="http://schemas.openxmlformats.org/officeDocument/2006/relationships/image" Target="../media/image12.png"/><Relationship Id="rId9" Type="http://schemas.microsoft.com/office/2007/relationships/hdphoto" Target="../media/hdphoto6.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9.pn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gif"/><Relationship Id="rId5" Type="http://schemas.microsoft.com/office/2007/relationships/hdphoto" Target="../media/hdphoto2.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gif"/><Relationship Id="rId5" Type="http://schemas.microsoft.com/office/2007/relationships/hdphoto" Target="../media/hdphoto6.wdp"/><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3.gif"/><Relationship Id="rId5" Type="http://schemas.microsoft.com/office/2007/relationships/hdphoto" Target="../media/hdphoto7.wdp"/><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2.wdp"/><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4.gif"/><Relationship Id="rId5" Type="http://schemas.microsoft.com/office/2007/relationships/hdphoto" Target="../media/hdphoto7.wdp"/><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3.png"/><Relationship Id="rId7" Type="http://schemas.openxmlformats.org/officeDocument/2006/relationships/image" Target="../media/image17.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2.wdp"/><Relationship Id="rId7"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0.gif"/><Relationship Id="rId5" Type="http://schemas.microsoft.com/office/2007/relationships/hdphoto" Target="../media/hdphoto7.wdp"/><Relationship Id="rId10" Type="http://schemas.openxmlformats.org/officeDocument/2006/relationships/image" Target="../media/image19.gif"/><Relationship Id="rId4" Type="http://schemas.openxmlformats.org/officeDocument/2006/relationships/image" Target="../media/image12.png"/><Relationship Id="rId9"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1.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矩形 9"/>
          <p:cNvSpPr/>
          <p:nvPr/>
        </p:nvSpPr>
        <p:spPr>
          <a:xfrm rot="5400000">
            <a:off x="5367020" y="151130"/>
            <a:ext cx="1484630" cy="6427470"/>
          </a:xfrm>
          <a:prstGeom prst="rect">
            <a:avLst/>
          </a:prstGeom>
          <a:solidFill>
            <a:srgbClr val="C5E0B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ackgroundRemoval t="734" b="99817" l="10000" r="97969">
                        <a14:foregroundMark x1="83750" y1="21835" x2="73125" y2="16881"/>
                        <a14:foregroundMark x1="73125" y1="16881" x2="49375" y2="21284"/>
                        <a14:foregroundMark x1="49375" y1="21284" x2="43438" y2="25321"/>
                        <a14:foregroundMark x1="43438" y1="25321" x2="43125" y2="39083"/>
                        <a14:foregroundMark x1="43125" y1="39083" x2="49688" y2="49358"/>
                        <a14:foregroundMark x1="49688" y1="49358" x2="59844" y2="55596"/>
                        <a14:foregroundMark x1="59844" y1="55596" x2="85469" y2="59083"/>
                        <a14:foregroundMark x1="85469" y1="59083" x2="92500" y2="58899"/>
                        <a14:foregroundMark x1="92500" y1="58899" x2="95313" y2="54128"/>
                        <a14:foregroundMark x1="95313" y1="54128" x2="92969" y2="47890"/>
                        <a14:foregroundMark x1="92969" y1="47890" x2="88125" y2="44037"/>
                        <a14:foregroundMark x1="88125" y1="44037" x2="81406" y2="42752"/>
                        <a14:foregroundMark x1="81406" y1="42752" x2="72344" y2="44404"/>
                        <a14:foregroundMark x1="72344" y1="44404" x2="64219" y2="49174"/>
                        <a14:foregroundMark x1="64219" y1="49174" x2="61719" y2="57248"/>
                        <a14:foregroundMark x1="61719" y1="57248" x2="62813" y2="66422"/>
                        <a14:foregroundMark x1="62813" y1="66422" x2="66094" y2="74128"/>
                        <a14:foregroundMark x1="66094" y1="74128" x2="70625" y2="78349"/>
                        <a14:foregroundMark x1="70625" y1="78349" x2="76875" y2="80550"/>
                        <a14:foregroundMark x1="76875" y1="80550" x2="82969" y2="80917"/>
                        <a14:foregroundMark x1="82969" y1="80917" x2="89063" y2="79266"/>
                        <a14:foregroundMark x1="89063" y1="79266" x2="93438" y2="75596"/>
                        <a14:foregroundMark x1="93438" y1="75596" x2="91875" y2="69725"/>
                        <a14:foregroundMark x1="91875" y1="69725" x2="83906" y2="71376"/>
                        <a14:foregroundMark x1="83906" y1="71376" x2="77500" y2="76881"/>
                        <a14:foregroundMark x1="77500" y1="76881" x2="74844" y2="82569"/>
                        <a14:foregroundMark x1="74844" y1="82569" x2="77031" y2="89174"/>
                        <a14:foregroundMark x1="77031" y1="89174" x2="82969" y2="88991"/>
                        <a14:foregroundMark x1="82969" y1="88991" x2="89063" y2="86422"/>
                        <a14:foregroundMark x1="89063" y1="86422" x2="86563" y2="93394"/>
                        <a14:foregroundMark x1="86563" y1="93394" x2="84219" y2="87339"/>
                        <a14:foregroundMark x1="84219" y1="87339" x2="76563" y2="89541"/>
                        <a14:foregroundMark x1="76563" y1="89541" x2="75469" y2="82936"/>
                        <a14:foregroundMark x1="75469" y1="82936" x2="79375" y2="90092"/>
                        <a14:foregroundMark x1="79375" y1="90092" x2="80938" y2="95780"/>
                        <a14:foregroundMark x1="80938" y1="95780" x2="76875" y2="99266"/>
                        <a14:foregroundMark x1="76875" y1="99266" x2="77813" y2="90275"/>
                        <a14:foregroundMark x1="77813" y1="90275" x2="80469" y2="85138"/>
                        <a14:foregroundMark x1="80469" y1="85138" x2="81719" y2="77431"/>
                        <a14:foregroundMark x1="81719" y1="77431" x2="74375" y2="44220"/>
                        <a14:foregroundMark x1="74375" y1="44220" x2="62031" y2="24954"/>
                        <a14:foregroundMark x1="62031" y1="24954" x2="70625" y2="20917"/>
                        <a14:foregroundMark x1="70625" y1="20917" x2="84375" y2="23119"/>
                        <a14:foregroundMark x1="84375" y1="23119" x2="86672" y2="11694"/>
                        <a14:foregroundMark x1="80452" y1="11252" x2="79844" y2="11376"/>
                        <a14:foregroundMark x1="79844" y1="11376" x2="61719" y2="23853"/>
                        <a14:foregroundMark x1="61719" y1="23853" x2="57656" y2="30826"/>
                        <a14:foregroundMark x1="57656" y1="30826" x2="61719" y2="23670"/>
                        <a14:foregroundMark x1="61719" y1="23670" x2="58750" y2="14862"/>
                        <a14:foregroundMark x1="58750" y1="14862" x2="52188" y2="13028"/>
                        <a14:foregroundMark x1="52188" y1="13028" x2="55937" y2="20734"/>
                        <a14:foregroundMark x1="55937" y1="20734" x2="61406" y2="23119"/>
                        <a14:foregroundMark x1="61406" y1="23119" x2="59531" y2="32661"/>
                        <a14:foregroundMark x1="59531" y1="32661" x2="51719" y2="47156"/>
                        <a14:foregroundMark x1="51719" y1="47156" x2="44531" y2="40367"/>
                        <a14:foregroundMark x1="44531" y1="40367" x2="42969" y2="34495"/>
                        <a14:foregroundMark x1="42969" y1="34495" x2="46875" y2="30459"/>
                        <a14:foregroundMark x1="46875" y1="30459" x2="77031" y2="38165"/>
                        <a14:foregroundMark x1="77031" y1="38165" x2="73125" y2="49725"/>
                        <a14:foregroundMark x1="73125" y1="49725" x2="66875" y2="54312"/>
                        <a14:foregroundMark x1="66875" y1="54312" x2="59844" y2="54862"/>
                        <a14:foregroundMark x1="59844" y1="54862" x2="39844" y2="46239"/>
                        <a14:foregroundMark x1="39844" y1="46239" x2="34063" y2="39633"/>
                        <a14:foregroundMark x1="34063" y1="39633" x2="32813" y2="32661"/>
                        <a14:foregroundMark x1="32813" y1="32661" x2="34219" y2="25321"/>
                        <a14:foregroundMark x1="34219" y1="25321" x2="36719" y2="20183"/>
                        <a14:foregroundMark x1="36719" y1="20183" x2="43125" y2="18532"/>
                        <a14:foregroundMark x1="43125" y1="18532" x2="57031" y2="22936"/>
                        <a14:foregroundMark x1="57031" y1="22936" x2="62500" y2="26239"/>
                        <a14:foregroundMark x1="62500" y1="26239" x2="66406" y2="30642"/>
                        <a14:foregroundMark x1="66406" y1="30642" x2="69219" y2="40000"/>
                        <a14:foregroundMark x1="69219" y1="40000" x2="63438" y2="48257"/>
                        <a14:foregroundMark x1="63438" y1="48257" x2="57031" y2="47706"/>
                        <a14:foregroundMark x1="57031" y1="47706" x2="49063" y2="42936"/>
                        <a14:foregroundMark x1="49063" y1="42936" x2="44063" y2="36147"/>
                        <a14:foregroundMark x1="44063" y1="36147" x2="43906" y2="29174"/>
                        <a14:foregroundMark x1="43906" y1="29174" x2="49375" y2="25505"/>
                        <a14:foregroundMark x1="49375" y1="25505" x2="58125" y2="25505"/>
                        <a14:foregroundMark x1="58125" y1="25505" x2="64844" y2="27339"/>
                        <a14:foregroundMark x1="64844" y1="27339" x2="75313" y2="37798"/>
                        <a14:foregroundMark x1="75313" y1="37798" x2="72969" y2="31376"/>
                        <a14:foregroundMark x1="72969" y1="31376" x2="74375" y2="24587"/>
                        <a14:foregroundMark x1="74375" y1="24587" x2="80625" y2="23119"/>
                        <a14:foregroundMark x1="80625" y1="23119" x2="87188" y2="36697"/>
                        <a14:foregroundMark x1="87188" y1="36697" x2="91719" y2="57431"/>
                        <a14:foregroundMark x1="95625" y1="47706" x2="96719" y2="65688"/>
                        <a14:foregroundMark x1="96250" y1="51560" x2="95313" y2="70275"/>
                        <a14:foregroundMark x1="89219" y1="40550" x2="96094" y2="47890"/>
                        <a14:foregroundMark x1="96094" y1="47890" x2="97969" y2="51743"/>
                        <a14:foregroundMark x1="67031" y1="3670" x2="67031" y2="3670"/>
                        <a14:foregroundMark x1="48594" y1="11560" x2="21094" y2="12477"/>
                        <a14:foregroundMark x1="21094" y1="12477" x2="38438" y2="18899"/>
                        <a14:foregroundMark x1="38438" y1="18899" x2="59375" y2="18165"/>
                        <a14:foregroundMark x1="59375" y1="18165" x2="68594" y2="14312"/>
                        <a14:foregroundMark x1="68594" y1="14312" x2="66563" y2="8073"/>
                        <a14:foregroundMark x1="66563" y1="8073" x2="56250" y2="2569"/>
                        <a14:foregroundMark x1="56250" y1="2569" x2="40000" y2="917"/>
                        <a14:foregroundMark x1="41719" y1="42936" x2="52812" y2="62936"/>
                        <a14:foregroundMark x1="52812" y1="62936" x2="66563" y2="77798"/>
                        <a14:foregroundMark x1="80156" y1="92477" x2="76719" y2="99266"/>
                        <a14:foregroundMark x1="82813" y1="94862" x2="82813" y2="94862"/>
                        <a14:foregroundMark x1="75156" y1="92110" x2="70625" y2="99817"/>
                        <a14:foregroundMark x1="75000" y1="91193" x2="74219" y2="98532"/>
                        <a14:foregroundMark x1="74219" y1="98532" x2="73906" y2="99633"/>
                        <a14:backgroundMark x1="79063" y1="3853" x2="99375" y2="4954"/>
                        <a14:backgroundMark x1="76875" y1="5872" x2="84531" y2="6789"/>
                        <a14:backgroundMark x1="84531" y1="6789" x2="91094" y2="6239"/>
                        <a14:backgroundMark x1="91094" y1="6239" x2="93750" y2="5138"/>
                        <a14:backgroundMark x1="78281" y1="1101" x2="77344" y2="7706"/>
                        <a14:backgroundMark x1="77344" y1="7706" x2="85781" y2="9541"/>
                        <a14:backgroundMark x1="85781" y1="9541" x2="98438" y2="6239"/>
                      </a14:backgroundRemoval>
                    </a14:imgEffect>
                    <a14:imgEffect>
                      <a14:colorTemperature colorTemp="5300"/>
                    </a14:imgEffect>
                  </a14:imgLayer>
                </a14:imgProps>
              </a:ext>
              <a:ext uri="{28A0092B-C50C-407E-A947-70E740481C1C}">
                <a14:useLocalDpi xmlns:a14="http://schemas.microsoft.com/office/drawing/2010/main" val="0"/>
              </a:ext>
            </a:extLst>
          </a:blip>
          <a:stretch>
            <a:fillRect/>
          </a:stretch>
        </p:blipFill>
        <p:spPr>
          <a:xfrm>
            <a:off x="8559180" y="3764429"/>
            <a:ext cx="3632820" cy="3093572"/>
          </a:xfrm>
          <a:prstGeom prst="rect">
            <a:avLst/>
          </a:prstGeom>
        </p:spPr>
      </p:pic>
      <p:pic>
        <p:nvPicPr>
          <p:cNvPr id="8" name="图片 7"/>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ackgroundRemoval t="734" b="99817" l="10000" r="97969">
                        <a14:foregroundMark x1="83750" y1="21835" x2="73125" y2="16881"/>
                        <a14:foregroundMark x1="73125" y1="16881" x2="49375" y2="21284"/>
                        <a14:foregroundMark x1="49375" y1="21284" x2="43438" y2="25321"/>
                        <a14:foregroundMark x1="43438" y1="25321" x2="43125" y2="39083"/>
                        <a14:foregroundMark x1="43125" y1="39083" x2="49688" y2="49358"/>
                        <a14:foregroundMark x1="49688" y1="49358" x2="59844" y2="55596"/>
                        <a14:foregroundMark x1="59844" y1="55596" x2="85469" y2="59083"/>
                        <a14:foregroundMark x1="85469" y1="59083" x2="92500" y2="58899"/>
                        <a14:foregroundMark x1="92500" y1="58899" x2="95313" y2="54128"/>
                        <a14:foregroundMark x1="95313" y1="54128" x2="92969" y2="47890"/>
                        <a14:foregroundMark x1="92969" y1="47890" x2="88125" y2="44037"/>
                        <a14:foregroundMark x1="88125" y1="44037" x2="81406" y2="42752"/>
                        <a14:foregroundMark x1="81406" y1="42752" x2="72344" y2="44404"/>
                        <a14:foregroundMark x1="72344" y1="44404" x2="64219" y2="49174"/>
                        <a14:foregroundMark x1="64219" y1="49174" x2="61719" y2="57248"/>
                        <a14:foregroundMark x1="61719" y1="57248" x2="62813" y2="66422"/>
                        <a14:foregroundMark x1="62813" y1="66422" x2="66094" y2="74128"/>
                        <a14:foregroundMark x1="66094" y1="74128" x2="70625" y2="78349"/>
                        <a14:foregroundMark x1="70625" y1="78349" x2="76875" y2="80550"/>
                        <a14:foregroundMark x1="76875" y1="80550" x2="82969" y2="80917"/>
                        <a14:foregroundMark x1="82969" y1="80917" x2="89063" y2="79266"/>
                        <a14:foregroundMark x1="89063" y1="79266" x2="93438" y2="75596"/>
                        <a14:foregroundMark x1="93438" y1="75596" x2="91875" y2="69725"/>
                        <a14:foregroundMark x1="91875" y1="69725" x2="83906" y2="71376"/>
                        <a14:foregroundMark x1="83906" y1="71376" x2="77500" y2="76881"/>
                        <a14:foregroundMark x1="77500" y1="76881" x2="74844" y2="82569"/>
                        <a14:foregroundMark x1="74844" y1="82569" x2="77031" y2="89174"/>
                        <a14:foregroundMark x1="77031" y1="89174" x2="82969" y2="88991"/>
                        <a14:foregroundMark x1="82969" y1="88991" x2="89063" y2="86422"/>
                        <a14:foregroundMark x1="89063" y1="86422" x2="86563" y2="93394"/>
                        <a14:foregroundMark x1="86563" y1="93394" x2="84219" y2="87339"/>
                        <a14:foregroundMark x1="84219" y1="87339" x2="76563" y2="89541"/>
                        <a14:foregroundMark x1="76563" y1="89541" x2="75469" y2="82936"/>
                        <a14:foregroundMark x1="75469" y1="82936" x2="79375" y2="90092"/>
                        <a14:foregroundMark x1="79375" y1="90092" x2="80938" y2="95780"/>
                        <a14:foregroundMark x1="80938" y1="95780" x2="76875" y2="99266"/>
                        <a14:foregroundMark x1="76875" y1="99266" x2="77813" y2="90275"/>
                        <a14:foregroundMark x1="77813" y1="90275" x2="80469" y2="85138"/>
                        <a14:foregroundMark x1="80469" y1="85138" x2="81719" y2="77431"/>
                        <a14:foregroundMark x1="81719" y1="77431" x2="74375" y2="44220"/>
                        <a14:foregroundMark x1="74375" y1="44220" x2="62031" y2="24954"/>
                        <a14:foregroundMark x1="62031" y1="24954" x2="70625" y2="20917"/>
                        <a14:foregroundMark x1="70625" y1="20917" x2="84375" y2="23119"/>
                        <a14:foregroundMark x1="84375" y1="23119" x2="86672" y2="11694"/>
                        <a14:foregroundMark x1="80452" y1="11252" x2="79844" y2="11376"/>
                        <a14:foregroundMark x1="79844" y1="11376" x2="61719" y2="23853"/>
                        <a14:foregroundMark x1="61719" y1="23853" x2="57656" y2="30826"/>
                        <a14:foregroundMark x1="57656" y1="30826" x2="61719" y2="23670"/>
                        <a14:foregroundMark x1="61719" y1="23670" x2="58750" y2="14862"/>
                        <a14:foregroundMark x1="58750" y1="14862" x2="52188" y2="13028"/>
                        <a14:foregroundMark x1="52188" y1="13028" x2="55937" y2="20734"/>
                        <a14:foregroundMark x1="55937" y1="20734" x2="61406" y2="23119"/>
                        <a14:foregroundMark x1="61406" y1="23119" x2="59531" y2="32661"/>
                        <a14:foregroundMark x1="59531" y1="32661" x2="51719" y2="47156"/>
                        <a14:foregroundMark x1="51719" y1="47156" x2="44531" y2="40367"/>
                        <a14:foregroundMark x1="44531" y1="40367" x2="42969" y2="34495"/>
                        <a14:foregroundMark x1="42969" y1="34495" x2="46875" y2="30459"/>
                        <a14:foregroundMark x1="46875" y1="30459" x2="77031" y2="38165"/>
                        <a14:foregroundMark x1="77031" y1="38165" x2="73125" y2="49725"/>
                        <a14:foregroundMark x1="73125" y1="49725" x2="66875" y2="54312"/>
                        <a14:foregroundMark x1="66875" y1="54312" x2="59844" y2="54862"/>
                        <a14:foregroundMark x1="59844" y1="54862" x2="39844" y2="46239"/>
                        <a14:foregroundMark x1="39844" y1="46239" x2="34063" y2="39633"/>
                        <a14:foregroundMark x1="34063" y1="39633" x2="32813" y2="32661"/>
                        <a14:foregroundMark x1="32813" y1="32661" x2="34219" y2="25321"/>
                        <a14:foregroundMark x1="34219" y1="25321" x2="36719" y2="20183"/>
                        <a14:foregroundMark x1="36719" y1="20183" x2="43125" y2="18532"/>
                        <a14:foregroundMark x1="43125" y1="18532" x2="57031" y2="22936"/>
                        <a14:foregroundMark x1="57031" y1="22936" x2="62500" y2="26239"/>
                        <a14:foregroundMark x1="62500" y1="26239" x2="66406" y2="30642"/>
                        <a14:foregroundMark x1="66406" y1="30642" x2="69219" y2="40000"/>
                        <a14:foregroundMark x1="69219" y1="40000" x2="63438" y2="48257"/>
                        <a14:foregroundMark x1="63438" y1="48257" x2="57031" y2="47706"/>
                        <a14:foregroundMark x1="57031" y1="47706" x2="49063" y2="42936"/>
                        <a14:foregroundMark x1="49063" y1="42936" x2="44063" y2="36147"/>
                        <a14:foregroundMark x1="44063" y1="36147" x2="43906" y2="29174"/>
                        <a14:foregroundMark x1="43906" y1="29174" x2="49375" y2="25505"/>
                        <a14:foregroundMark x1="49375" y1="25505" x2="58125" y2="25505"/>
                        <a14:foregroundMark x1="58125" y1="25505" x2="64844" y2="27339"/>
                        <a14:foregroundMark x1="64844" y1="27339" x2="75313" y2="37798"/>
                        <a14:foregroundMark x1="75313" y1="37798" x2="72969" y2="31376"/>
                        <a14:foregroundMark x1="72969" y1="31376" x2="74375" y2="24587"/>
                        <a14:foregroundMark x1="74375" y1="24587" x2="80625" y2="23119"/>
                        <a14:foregroundMark x1="80625" y1="23119" x2="87188" y2="36697"/>
                        <a14:foregroundMark x1="87188" y1="36697" x2="91719" y2="57431"/>
                        <a14:foregroundMark x1="95625" y1="47706" x2="96719" y2="65688"/>
                        <a14:foregroundMark x1="96250" y1="51560" x2="95313" y2="70275"/>
                        <a14:foregroundMark x1="89219" y1="40550" x2="96094" y2="47890"/>
                        <a14:foregroundMark x1="96094" y1="47890" x2="97969" y2="51743"/>
                        <a14:foregroundMark x1="67031" y1="3670" x2="67031" y2="3670"/>
                        <a14:foregroundMark x1="48594" y1="11560" x2="21094" y2="12477"/>
                        <a14:foregroundMark x1="21094" y1="12477" x2="38438" y2="18899"/>
                        <a14:foregroundMark x1="38438" y1="18899" x2="59375" y2="18165"/>
                        <a14:foregroundMark x1="59375" y1="18165" x2="68594" y2="14312"/>
                        <a14:foregroundMark x1="68594" y1="14312" x2="66563" y2="8073"/>
                        <a14:foregroundMark x1="66563" y1="8073" x2="56250" y2="2569"/>
                        <a14:foregroundMark x1="56250" y1="2569" x2="40000" y2="917"/>
                        <a14:foregroundMark x1="41719" y1="42936" x2="52812" y2="62936"/>
                        <a14:foregroundMark x1="52812" y1="62936" x2="66563" y2="77798"/>
                        <a14:foregroundMark x1="80156" y1="92477" x2="76719" y2="99266"/>
                        <a14:foregroundMark x1="82813" y1="94862" x2="82813" y2="94862"/>
                        <a14:foregroundMark x1="75156" y1="92110" x2="70625" y2="99817"/>
                        <a14:foregroundMark x1="75000" y1="91193" x2="74219" y2="98532"/>
                        <a14:foregroundMark x1="74219" y1="98532" x2="73906" y2="99633"/>
                        <a14:backgroundMark x1="79063" y1="3853" x2="99375" y2="4954"/>
                        <a14:backgroundMark x1="76875" y1="5872" x2="84531" y2="6789"/>
                        <a14:backgroundMark x1="84531" y1="6789" x2="91094" y2="6239"/>
                        <a14:backgroundMark x1="91094" y1="6239" x2="93750" y2="5138"/>
                        <a14:backgroundMark x1="78281" y1="1101" x2="77344" y2="7706"/>
                        <a14:backgroundMark x1="77344" y1="7706" x2="85781" y2="9541"/>
                        <a14:backgroundMark x1="85781" y1="9541" x2="98438" y2="6239"/>
                      </a14:backgroundRemoval>
                    </a14:imgEffect>
                    <a14:imgEffect>
                      <a14:colorTemperature colorTemp="5300"/>
                    </a14:imgEffect>
                  </a14:imgLayer>
                </a14:imgProps>
              </a:ext>
              <a:ext uri="{28A0092B-C50C-407E-A947-70E740481C1C}">
                <a14:useLocalDpi xmlns:a14="http://schemas.microsoft.com/office/drawing/2010/main" val="0"/>
              </a:ext>
            </a:extLst>
          </a:blip>
          <a:stretch>
            <a:fillRect/>
          </a:stretch>
        </p:blipFill>
        <p:spPr>
          <a:xfrm rot="10800000">
            <a:off x="0" y="0"/>
            <a:ext cx="3632820" cy="3093572"/>
          </a:xfrm>
          <a:prstGeom prst="rect">
            <a:avLst/>
          </a:prstGeom>
        </p:spPr>
      </p:pic>
      <p:sp>
        <p:nvSpPr>
          <p:cNvPr id="9" name="文本框 8"/>
          <p:cNvSpPr txBox="1"/>
          <p:nvPr/>
        </p:nvSpPr>
        <p:spPr>
          <a:xfrm>
            <a:off x="2787015" y="2782570"/>
            <a:ext cx="6916420" cy="1106805"/>
          </a:xfrm>
          <a:prstGeom prst="rect">
            <a:avLst/>
          </a:prstGeom>
          <a:noFill/>
        </p:spPr>
        <p:txBody>
          <a:bodyPr wrap="square" rtlCol="0">
            <a:spAutoFit/>
          </a:bodyPr>
          <a:lstStyle/>
          <a:p>
            <a:r>
              <a:rPr lang="en-US" altLang="zh-CN" sz="6600" dirty="0"/>
              <a:t> </a:t>
            </a:r>
            <a:r>
              <a:rPr lang="zh-CN" altLang="en-US" sz="6600" dirty="0"/>
              <a:t>得到</a:t>
            </a:r>
            <a:r>
              <a:rPr lang="zh-CN" altLang="en-US" sz="2800" dirty="0"/>
              <a:t>  </a:t>
            </a:r>
            <a:r>
              <a:rPr lang="en-US" altLang="zh-CN" sz="2800" dirty="0"/>
              <a:t>——</a:t>
            </a:r>
            <a:r>
              <a:rPr lang="zh-CN" altLang="en-US" sz="2800" dirty="0"/>
              <a:t>科技信息智能采编系统</a:t>
            </a:r>
            <a:endParaRPr lang="en-US" altLang="zh-CN" sz="2800" dirty="0"/>
          </a:p>
        </p:txBody>
      </p:sp>
      <p:sp>
        <p:nvSpPr>
          <p:cNvPr id="27" name="任意多边形: 形状 26"/>
          <p:cNvSpPr/>
          <p:nvPr/>
        </p:nvSpPr>
        <p:spPr>
          <a:xfrm>
            <a:off x="2968283" y="1955409"/>
            <a:ext cx="6921305" cy="1223889"/>
          </a:xfrm>
          <a:custGeom>
            <a:avLst/>
            <a:gdLst>
              <a:gd name="connsiteX0" fmla="*/ 0 w 6921305"/>
              <a:gd name="connsiteY0" fmla="*/ 0 h 1223889"/>
              <a:gd name="connsiteX1" fmla="*/ 6921305 w 6921305"/>
              <a:gd name="connsiteY1" fmla="*/ 0 h 1223889"/>
              <a:gd name="connsiteX2" fmla="*/ 6921305 w 6921305"/>
              <a:gd name="connsiteY2" fmla="*/ 1223889 h 1223889"/>
              <a:gd name="connsiteX3" fmla="*/ 6921305 w 6921305"/>
              <a:gd name="connsiteY3" fmla="*/ 1209822 h 1223889"/>
            </a:gdLst>
            <a:ahLst/>
            <a:cxnLst>
              <a:cxn ang="0">
                <a:pos x="connsiteX0" y="connsiteY0"/>
              </a:cxn>
              <a:cxn ang="0">
                <a:pos x="connsiteX1" y="connsiteY1"/>
              </a:cxn>
              <a:cxn ang="0">
                <a:pos x="connsiteX2" y="connsiteY2"/>
              </a:cxn>
              <a:cxn ang="0">
                <a:pos x="connsiteX3" y="connsiteY3"/>
              </a:cxn>
            </a:cxnLst>
            <a:rect l="l" t="t" r="r" b="b"/>
            <a:pathLst>
              <a:path w="6921305" h="1223889">
                <a:moveTo>
                  <a:pt x="0" y="0"/>
                </a:moveTo>
                <a:lnTo>
                  <a:pt x="6921305" y="0"/>
                </a:lnTo>
                <a:lnTo>
                  <a:pt x="6921305" y="1223889"/>
                </a:lnTo>
                <a:lnTo>
                  <a:pt x="6921305" y="1209822"/>
                </a:lnTo>
              </a:path>
            </a:pathLst>
          </a:cu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p:cNvSpPr/>
          <p:nvPr/>
        </p:nvSpPr>
        <p:spPr>
          <a:xfrm flipH="1" flipV="1">
            <a:off x="2391758" y="3386763"/>
            <a:ext cx="6921305" cy="1223889"/>
          </a:xfrm>
          <a:custGeom>
            <a:avLst/>
            <a:gdLst>
              <a:gd name="connsiteX0" fmla="*/ 0 w 6921305"/>
              <a:gd name="connsiteY0" fmla="*/ 0 h 1223889"/>
              <a:gd name="connsiteX1" fmla="*/ 6921305 w 6921305"/>
              <a:gd name="connsiteY1" fmla="*/ 0 h 1223889"/>
              <a:gd name="connsiteX2" fmla="*/ 6921305 w 6921305"/>
              <a:gd name="connsiteY2" fmla="*/ 1223889 h 1223889"/>
              <a:gd name="connsiteX3" fmla="*/ 6921305 w 6921305"/>
              <a:gd name="connsiteY3" fmla="*/ 1209822 h 1223889"/>
            </a:gdLst>
            <a:ahLst/>
            <a:cxnLst>
              <a:cxn ang="0">
                <a:pos x="connsiteX0" y="connsiteY0"/>
              </a:cxn>
              <a:cxn ang="0">
                <a:pos x="connsiteX1" y="connsiteY1"/>
              </a:cxn>
              <a:cxn ang="0">
                <a:pos x="connsiteX2" y="connsiteY2"/>
              </a:cxn>
              <a:cxn ang="0">
                <a:pos x="connsiteX3" y="connsiteY3"/>
              </a:cxn>
            </a:cxnLst>
            <a:rect l="l" t="t" r="r" b="b"/>
            <a:pathLst>
              <a:path w="6921305" h="1223889">
                <a:moveTo>
                  <a:pt x="0" y="0"/>
                </a:moveTo>
                <a:lnTo>
                  <a:pt x="6921305" y="0"/>
                </a:lnTo>
                <a:lnTo>
                  <a:pt x="6921305" y="1223889"/>
                </a:lnTo>
                <a:lnTo>
                  <a:pt x="6921305" y="1209822"/>
                </a:lnTo>
              </a:path>
            </a:pathLst>
          </a:cu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770880" y="5513705"/>
            <a:ext cx="4759960" cy="706755"/>
          </a:xfrm>
          <a:prstGeom prst="rect">
            <a:avLst/>
          </a:prstGeom>
          <a:noFill/>
        </p:spPr>
        <p:txBody>
          <a:bodyPr wrap="square" rtlCol="0">
            <a:spAutoFit/>
          </a:bodyPr>
          <a:lstStyle/>
          <a:p>
            <a:r>
              <a:rPr lang="zh-CN" altLang="en-US" sz="2000" b="1" dirty="0">
                <a:solidFill>
                  <a:schemeClr val="accent6">
                    <a:lumMod val="75000"/>
                  </a:schemeClr>
                </a:solidFill>
              </a:rPr>
              <a:t>汇报者：董宇航</a:t>
            </a:r>
            <a:r>
              <a:rPr lang="en-US" altLang="zh-CN" sz="2000" b="1" dirty="0">
                <a:solidFill>
                  <a:schemeClr val="accent6">
                    <a:lumMod val="75000"/>
                  </a:schemeClr>
                </a:solidFill>
              </a:rPr>
              <a:t>           </a:t>
            </a:r>
          </a:p>
          <a:p>
            <a:r>
              <a:rPr lang="zh-CN" altLang="en-US" sz="2000" b="1" dirty="0">
                <a:solidFill>
                  <a:schemeClr val="accent6">
                    <a:lumMod val="75000"/>
                  </a:schemeClr>
                </a:solidFill>
              </a:rPr>
              <a:t>成员：董宇航、石凯峰、梁山</a:t>
            </a:r>
            <a:endParaRPr lang="en-US" altLang="zh-CN" sz="2000" b="1" dirty="0">
              <a:solidFill>
                <a:schemeClr val="accent6">
                  <a:lumMod val="75000"/>
                </a:schemeClr>
              </a:solidFill>
            </a:endParaRPr>
          </a:p>
        </p:txBody>
      </p:sp>
    </p:spTree>
  </p:cSld>
  <p:clrMapOvr>
    <a:masterClrMapping/>
  </p:clrMapOvr>
  <p:transition>
    <p:newsfla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482992" y="434723"/>
            <a:ext cx="295422" cy="349136"/>
          </a:xfrm>
          <a:prstGeom prst="rect">
            <a:avLst/>
          </a:prstGeom>
        </p:spPr>
      </p:pic>
      <p:pic>
        <p:nvPicPr>
          <p:cNvPr id="5" name="图片 4"/>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740899" y="609291"/>
            <a:ext cx="295422" cy="349136"/>
          </a:xfrm>
          <a:prstGeom prst="rect">
            <a:avLst/>
          </a:prstGeom>
        </p:spPr>
      </p:pic>
      <p:pic>
        <p:nvPicPr>
          <p:cNvPr id="6" name="图片 5"/>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909709" y="434723"/>
            <a:ext cx="295422" cy="349136"/>
          </a:xfrm>
          <a:prstGeom prst="rect">
            <a:avLst/>
          </a:prstGeom>
        </p:spPr>
      </p:pic>
      <p:sp>
        <p:nvSpPr>
          <p:cNvPr id="7" name="文本框 6"/>
          <p:cNvSpPr txBox="1"/>
          <p:nvPr/>
        </p:nvSpPr>
        <p:spPr>
          <a:xfrm>
            <a:off x="1356364" y="434723"/>
            <a:ext cx="3270739" cy="460375"/>
          </a:xfrm>
          <a:prstGeom prst="rect">
            <a:avLst/>
          </a:prstGeom>
          <a:noFill/>
        </p:spPr>
        <p:txBody>
          <a:bodyPr wrap="square" rtlCol="0">
            <a:spAutoFit/>
          </a:bodyPr>
          <a:lstStyle/>
          <a:p>
            <a:r>
              <a:rPr lang="zh-CN" altLang="en-US" sz="2400" dirty="0"/>
              <a:t>爬取数据</a:t>
            </a:r>
          </a:p>
        </p:txBody>
      </p:sp>
      <p:pic>
        <p:nvPicPr>
          <p:cNvPr id="13" name="图片 12"/>
          <p:cNvPicPr>
            <a:picLocks noChangeAspect="1"/>
          </p:cNvPicPr>
          <p:nvPr/>
        </p:nvPicPr>
        <p:blipFill>
          <a:blip r:embed="rId4">
            <a:extLst>
              <a:ext uri="{BEBA8EAE-BF5A-486C-A8C5-ECC9F3942E4B}">
                <a14:imgProps xmlns:a14="http://schemas.microsoft.com/office/drawing/2010/main">
                  <a14:imgLayer r:embed="rId5">
                    <a14:imgEffect>
                      <a14:artisticTexturizer/>
                    </a14:imgEffect>
                    <a14:imgEffect>
                      <a14:backgroundRemoval t="10000" b="90000" l="10000" r="90000">
                        <a14:foregroundMark x1="47699" y1="68636" x2="47699" y2="68636"/>
                        <a14:foregroundMark x1="47699" y1="74545" x2="47699" y2="74545"/>
                        <a14:foregroundMark x1="47699" y1="70455" x2="47699" y2="70455"/>
                        <a14:foregroundMark x1="47699" y1="66364" x2="47699" y2="66364"/>
                        <a14:foregroundMark x1="47699" y1="69091" x2="47699" y2="69091"/>
                        <a14:foregroundMark x1="37238" y1="67273" x2="37238" y2="67273"/>
                        <a14:foregroundMark x1="26360" y1="58636" x2="26360" y2="58636"/>
                        <a14:foregroundMark x1="25105" y1="58182" x2="25105" y2="58182"/>
                        <a14:backgroundMark x1="53742" y1="74545" x2="50209" y2="83182"/>
                        <a14:backgroundMark x1="63598" y1="50455" x2="53742" y2="74545"/>
                        <a14:backgroundMark x1="50209" y1="83182" x2="50209" y2="83182"/>
                        <a14:backgroundMark x1="49530" y1="70455" x2="49791" y2="70909"/>
                        <a14:backgroundMark x1="48745" y1="69091" x2="49530" y2="70455"/>
                        <a14:backgroundMark x1="48483" y1="68636" x2="48745" y2="69091"/>
                        <a14:backgroundMark x1="47176" y1="66364" x2="48483" y2="68636"/>
                        <a14:backgroundMark x1="43515" y1="60000" x2="47176" y2="66364"/>
                        <a14:backgroundMark x1="49791" y1="70909" x2="50209" y2="74091"/>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799" y="4300990"/>
            <a:ext cx="2709129" cy="3173307"/>
          </a:xfrm>
          <a:prstGeom prst="rect">
            <a:avLst/>
          </a:prstGeom>
        </p:spPr>
      </p:pic>
      <p:pic>
        <p:nvPicPr>
          <p:cNvPr id="14" name="图片 13"/>
          <p:cNvPicPr>
            <a:picLocks noChangeAspect="1"/>
          </p:cNvPicPr>
          <p:nvPr/>
        </p:nvPicPr>
        <p:blipFill>
          <a:blip r:embed="rId4">
            <a:extLst>
              <a:ext uri="{BEBA8EAE-BF5A-486C-A8C5-ECC9F3942E4B}">
                <a14:imgProps xmlns:a14="http://schemas.microsoft.com/office/drawing/2010/main">
                  <a14:imgLayer r:embed="rId5">
                    <a14:imgEffect>
                      <a14:artisticTexturizer/>
                    </a14:imgEffect>
                    <a14:imgEffect>
                      <a14:backgroundRemoval t="10000" b="90000" l="10000" r="90000">
                        <a14:foregroundMark x1="47699" y1="68636" x2="47699" y2="68636"/>
                        <a14:foregroundMark x1="47699" y1="74545" x2="47699" y2="74545"/>
                        <a14:foregroundMark x1="47699" y1="70455" x2="47699" y2="70455"/>
                        <a14:foregroundMark x1="47699" y1="66364" x2="47699" y2="66364"/>
                        <a14:foregroundMark x1="47699" y1="69091" x2="47699" y2="69091"/>
                        <a14:foregroundMark x1="37238" y1="67273" x2="37238" y2="67273"/>
                        <a14:foregroundMark x1="26360" y1="58636" x2="26360" y2="58636"/>
                        <a14:foregroundMark x1="25105" y1="58182" x2="25105" y2="58182"/>
                        <a14:backgroundMark x1="53742" y1="74545" x2="50209" y2="83182"/>
                        <a14:backgroundMark x1="63598" y1="50455" x2="53742" y2="74545"/>
                        <a14:backgroundMark x1="50209" y1="83182" x2="50209" y2="83182"/>
                        <a14:backgroundMark x1="49530" y1="70455" x2="49791" y2="70909"/>
                        <a14:backgroundMark x1="48745" y1="69091" x2="49530" y2="70455"/>
                        <a14:backgroundMark x1="48483" y1="68636" x2="48745" y2="69091"/>
                        <a14:backgroundMark x1="47176" y1="66364" x2="48483" y2="68636"/>
                        <a14:backgroundMark x1="43515" y1="60000" x2="47176" y2="66364"/>
                        <a14:backgroundMark x1="49791" y1="70909" x2="50209" y2="74091"/>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649324" y="4215509"/>
            <a:ext cx="2709129" cy="3173307"/>
          </a:xfrm>
          <a:prstGeom prst="rect">
            <a:avLst/>
          </a:prstGeom>
        </p:spPr>
      </p:pic>
      <p:pic>
        <p:nvPicPr>
          <p:cNvPr id="15" name="图片 14"/>
          <p:cNvPicPr>
            <a:picLocks noChangeAspect="1"/>
          </p:cNvPicPr>
          <p:nvPr/>
        </p:nvPicPr>
        <p:blipFill>
          <a:blip r:embed="rId4">
            <a:extLst>
              <a:ext uri="{BEBA8EAE-BF5A-486C-A8C5-ECC9F3942E4B}">
                <a14:imgProps xmlns:a14="http://schemas.microsoft.com/office/drawing/2010/main">
                  <a14:imgLayer r:embed="rId5">
                    <a14:imgEffect>
                      <a14:artisticTexturizer/>
                    </a14:imgEffect>
                    <a14:imgEffect>
                      <a14:backgroundRemoval t="10000" b="90000" l="10000" r="90000">
                        <a14:foregroundMark x1="47699" y1="68636" x2="47699" y2="68636"/>
                        <a14:foregroundMark x1="47699" y1="74545" x2="47699" y2="74545"/>
                        <a14:foregroundMark x1="47699" y1="70455" x2="47699" y2="70455"/>
                        <a14:foregroundMark x1="47699" y1="66364" x2="47699" y2="66364"/>
                        <a14:foregroundMark x1="47699" y1="69091" x2="47699" y2="69091"/>
                        <a14:foregroundMark x1="37238" y1="67273" x2="37238" y2="67273"/>
                        <a14:foregroundMark x1="26360" y1="58636" x2="26360" y2="58636"/>
                        <a14:foregroundMark x1="25105" y1="58182" x2="25105" y2="58182"/>
                        <a14:backgroundMark x1="53742" y1="74545" x2="50209" y2="83182"/>
                        <a14:backgroundMark x1="63598" y1="50455" x2="53742" y2="74545"/>
                        <a14:backgroundMark x1="50209" y1="83182" x2="50209" y2="83182"/>
                        <a14:backgroundMark x1="49530" y1="70455" x2="49791" y2="70909"/>
                        <a14:backgroundMark x1="48745" y1="69091" x2="49530" y2="70455"/>
                        <a14:backgroundMark x1="48483" y1="68636" x2="48745" y2="69091"/>
                        <a14:backgroundMark x1="47176" y1="66364" x2="48483" y2="68636"/>
                        <a14:backgroundMark x1="43515" y1="60000" x2="47176" y2="66364"/>
                        <a14:backgroundMark x1="49791" y1="70909" x2="50209" y2="74091"/>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rot="1250129">
            <a:off x="-151327" y="3018997"/>
            <a:ext cx="2709129" cy="3173307"/>
          </a:xfrm>
          <a:prstGeom prst="rect">
            <a:avLst/>
          </a:prstGeom>
        </p:spPr>
      </p:pic>
      <p:pic>
        <p:nvPicPr>
          <p:cNvPr id="16" name="图片 15"/>
          <p:cNvPicPr>
            <a:picLocks noChangeAspect="1"/>
          </p:cNvPicPr>
          <p:nvPr/>
        </p:nvPicPr>
        <p:blipFill>
          <a:blip r:embed="rId4">
            <a:extLst>
              <a:ext uri="{BEBA8EAE-BF5A-486C-A8C5-ECC9F3942E4B}">
                <a14:imgProps xmlns:a14="http://schemas.microsoft.com/office/drawing/2010/main">
                  <a14:imgLayer r:embed="rId5">
                    <a14:imgEffect>
                      <a14:artisticTexturizer/>
                    </a14:imgEffect>
                    <a14:imgEffect>
                      <a14:backgroundRemoval t="10000" b="90000" l="10000" r="90000">
                        <a14:foregroundMark x1="47699" y1="68636" x2="47699" y2="68636"/>
                        <a14:foregroundMark x1="47699" y1="74545" x2="47699" y2="74545"/>
                        <a14:foregroundMark x1="47699" y1="70455" x2="47699" y2="70455"/>
                        <a14:foregroundMark x1="47699" y1="66364" x2="47699" y2="66364"/>
                        <a14:foregroundMark x1="47699" y1="69091" x2="47699" y2="69091"/>
                        <a14:foregroundMark x1="37238" y1="67273" x2="37238" y2="67273"/>
                        <a14:foregroundMark x1="26360" y1="58636" x2="26360" y2="58636"/>
                        <a14:foregroundMark x1="25105" y1="58182" x2="25105" y2="58182"/>
                        <a14:backgroundMark x1="53742" y1="74545" x2="50209" y2="83182"/>
                        <a14:backgroundMark x1="63598" y1="50455" x2="53742" y2="74545"/>
                        <a14:backgroundMark x1="50209" y1="83182" x2="50209" y2="83182"/>
                        <a14:backgroundMark x1="49530" y1="70455" x2="49791" y2="70909"/>
                        <a14:backgroundMark x1="48745" y1="69091" x2="49530" y2="70455"/>
                        <a14:backgroundMark x1="48483" y1="68636" x2="48745" y2="69091"/>
                        <a14:backgroundMark x1="47176" y1="66364" x2="48483" y2="68636"/>
                        <a14:backgroundMark x1="43515" y1="60000" x2="47176" y2="66364"/>
                        <a14:backgroundMark x1="49791" y1="70909" x2="50209" y2="74091"/>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rot="1289128">
            <a:off x="-162632" y="1841725"/>
            <a:ext cx="2709129" cy="3173307"/>
          </a:xfrm>
          <a:prstGeom prst="rect">
            <a:avLst/>
          </a:prstGeom>
        </p:spPr>
      </p:pic>
      <p:pic>
        <p:nvPicPr>
          <p:cNvPr id="17" name="图片 16"/>
          <p:cNvPicPr>
            <a:picLocks noChangeAspect="1"/>
          </p:cNvPicPr>
          <p:nvPr/>
        </p:nvPicPr>
        <p:blipFill>
          <a:blip r:embed="rId6" cstate="print">
            <a:duotone>
              <a:prstClr val="black"/>
              <a:srgbClr val="E2F0DA">
                <a:tint val="45000"/>
                <a:satMod val="400000"/>
              </a:srgbClr>
            </a:duotone>
            <a:extLst>
              <a:ext uri="{BEBA8EAE-BF5A-486C-A8C5-ECC9F3942E4B}">
                <a14:imgProps xmlns:a14="http://schemas.microsoft.com/office/drawing/2010/main">
                  <a14:imgLayer r:embed="rId7">
                    <a14:imgEffect>
                      <a14:backgroundRemoval t="734" b="99817" l="10000" r="97969">
                        <a14:foregroundMark x1="83750" y1="21835" x2="73125" y2="16881"/>
                        <a14:foregroundMark x1="73125" y1="16881" x2="49375" y2="21284"/>
                        <a14:foregroundMark x1="49375" y1="21284" x2="43438" y2="25321"/>
                        <a14:foregroundMark x1="43438" y1="25321" x2="43125" y2="39083"/>
                        <a14:foregroundMark x1="43125" y1="39083" x2="49688" y2="49358"/>
                        <a14:foregroundMark x1="49688" y1="49358" x2="59844" y2="55596"/>
                        <a14:foregroundMark x1="59844" y1="55596" x2="85469" y2="59083"/>
                        <a14:foregroundMark x1="85469" y1="59083" x2="92500" y2="58899"/>
                        <a14:foregroundMark x1="92500" y1="58899" x2="95313" y2="54128"/>
                        <a14:foregroundMark x1="95313" y1="54128" x2="92969" y2="47890"/>
                        <a14:foregroundMark x1="92969" y1="47890" x2="88125" y2="44037"/>
                        <a14:foregroundMark x1="88125" y1="44037" x2="81406" y2="42752"/>
                        <a14:foregroundMark x1="81406" y1="42752" x2="72344" y2="44404"/>
                        <a14:foregroundMark x1="72344" y1="44404" x2="64219" y2="49174"/>
                        <a14:foregroundMark x1="64219" y1="49174" x2="61719" y2="57248"/>
                        <a14:foregroundMark x1="61719" y1="57248" x2="62813" y2="66422"/>
                        <a14:foregroundMark x1="62813" y1="66422" x2="66094" y2="74128"/>
                        <a14:foregroundMark x1="66094" y1="74128" x2="70625" y2="78349"/>
                        <a14:foregroundMark x1="70625" y1="78349" x2="76875" y2="80550"/>
                        <a14:foregroundMark x1="76875" y1="80550" x2="82969" y2="80917"/>
                        <a14:foregroundMark x1="82969" y1="80917" x2="89063" y2="79266"/>
                        <a14:foregroundMark x1="89063" y1="79266" x2="93438" y2="75596"/>
                        <a14:foregroundMark x1="93438" y1="75596" x2="91875" y2="69725"/>
                        <a14:foregroundMark x1="91875" y1="69725" x2="83906" y2="71376"/>
                        <a14:foregroundMark x1="83906" y1="71376" x2="77500" y2="76881"/>
                        <a14:foregroundMark x1="77500" y1="76881" x2="74844" y2="82569"/>
                        <a14:foregroundMark x1="74844" y1="82569" x2="77031" y2="89174"/>
                        <a14:foregroundMark x1="77031" y1="89174" x2="82969" y2="88991"/>
                        <a14:foregroundMark x1="82969" y1="88991" x2="89063" y2="86422"/>
                        <a14:foregroundMark x1="89063" y1="86422" x2="86563" y2="93394"/>
                        <a14:foregroundMark x1="86563" y1="93394" x2="84219" y2="87339"/>
                        <a14:foregroundMark x1="84219" y1="87339" x2="76563" y2="89541"/>
                        <a14:foregroundMark x1="76563" y1="89541" x2="75469" y2="82936"/>
                        <a14:foregroundMark x1="75469" y1="82936" x2="79375" y2="90092"/>
                        <a14:foregroundMark x1="79375" y1="90092" x2="80938" y2="95780"/>
                        <a14:foregroundMark x1="80938" y1="95780" x2="76875" y2="99266"/>
                        <a14:foregroundMark x1="76875" y1="99266" x2="77813" y2="90275"/>
                        <a14:foregroundMark x1="77813" y1="90275" x2="80469" y2="85138"/>
                        <a14:foregroundMark x1="80469" y1="85138" x2="81719" y2="77431"/>
                        <a14:foregroundMark x1="81719" y1="77431" x2="74375" y2="44220"/>
                        <a14:foregroundMark x1="74375" y1="44220" x2="62031" y2="24954"/>
                        <a14:foregroundMark x1="62031" y1="24954" x2="70625" y2="20917"/>
                        <a14:foregroundMark x1="70625" y1="20917" x2="84375" y2="23119"/>
                        <a14:foregroundMark x1="84375" y1="23119" x2="86672" y2="11694"/>
                        <a14:foregroundMark x1="80452" y1="11252" x2="79844" y2="11376"/>
                        <a14:foregroundMark x1="79844" y1="11376" x2="61719" y2="23853"/>
                        <a14:foregroundMark x1="61719" y1="23853" x2="57656" y2="30826"/>
                        <a14:foregroundMark x1="57656" y1="30826" x2="61719" y2="23670"/>
                        <a14:foregroundMark x1="61719" y1="23670" x2="58750" y2="14862"/>
                        <a14:foregroundMark x1="58750" y1="14862" x2="52188" y2="13028"/>
                        <a14:foregroundMark x1="52188" y1="13028" x2="55937" y2="20734"/>
                        <a14:foregroundMark x1="55937" y1="20734" x2="61406" y2="23119"/>
                        <a14:foregroundMark x1="61406" y1="23119" x2="59531" y2="32661"/>
                        <a14:foregroundMark x1="59531" y1="32661" x2="51719" y2="47156"/>
                        <a14:foregroundMark x1="51719" y1="47156" x2="44531" y2="40367"/>
                        <a14:foregroundMark x1="44531" y1="40367" x2="42969" y2="34495"/>
                        <a14:foregroundMark x1="42969" y1="34495" x2="46875" y2="30459"/>
                        <a14:foregroundMark x1="46875" y1="30459" x2="77031" y2="38165"/>
                        <a14:foregroundMark x1="77031" y1="38165" x2="73125" y2="49725"/>
                        <a14:foregroundMark x1="73125" y1="49725" x2="66875" y2="54312"/>
                        <a14:foregroundMark x1="66875" y1="54312" x2="59844" y2="54862"/>
                        <a14:foregroundMark x1="59844" y1="54862" x2="39844" y2="46239"/>
                        <a14:foregroundMark x1="39844" y1="46239" x2="34063" y2="39633"/>
                        <a14:foregroundMark x1="34063" y1="39633" x2="32813" y2="32661"/>
                        <a14:foregroundMark x1="32813" y1="32661" x2="34219" y2="25321"/>
                        <a14:foregroundMark x1="34219" y1="25321" x2="36719" y2="20183"/>
                        <a14:foregroundMark x1="36719" y1="20183" x2="43125" y2="18532"/>
                        <a14:foregroundMark x1="43125" y1="18532" x2="57031" y2="22936"/>
                        <a14:foregroundMark x1="57031" y1="22936" x2="62500" y2="26239"/>
                        <a14:foregroundMark x1="62500" y1="26239" x2="66406" y2="30642"/>
                        <a14:foregroundMark x1="66406" y1="30642" x2="69219" y2="40000"/>
                        <a14:foregroundMark x1="69219" y1="40000" x2="63438" y2="48257"/>
                        <a14:foregroundMark x1="63438" y1="48257" x2="57031" y2="47706"/>
                        <a14:foregroundMark x1="57031" y1="47706" x2="49063" y2="42936"/>
                        <a14:foregroundMark x1="49063" y1="42936" x2="44063" y2="36147"/>
                        <a14:foregroundMark x1="44063" y1="36147" x2="43906" y2="29174"/>
                        <a14:foregroundMark x1="43906" y1="29174" x2="49375" y2="25505"/>
                        <a14:foregroundMark x1="49375" y1="25505" x2="58125" y2="25505"/>
                        <a14:foregroundMark x1="58125" y1="25505" x2="64844" y2="27339"/>
                        <a14:foregroundMark x1="64844" y1="27339" x2="75313" y2="37798"/>
                        <a14:foregroundMark x1="75313" y1="37798" x2="72969" y2="31376"/>
                        <a14:foregroundMark x1="72969" y1="31376" x2="74375" y2="24587"/>
                        <a14:foregroundMark x1="74375" y1="24587" x2="80625" y2="23119"/>
                        <a14:foregroundMark x1="80625" y1="23119" x2="87188" y2="36697"/>
                        <a14:foregroundMark x1="87188" y1="36697" x2="91719" y2="57431"/>
                        <a14:foregroundMark x1="95625" y1="47706" x2="96719" y2="65688"/>
                        <a14:foregroundMark x1="96250" y1="51560" x2="95313" y2="70275"/>
                        <a14:foregroundMark x1="89219" y1="40550" x2="96094" y2="47890"/>
                        <a14:foregroundMark x1="96094" y1="47890" x2="97969" y2="51743"/>
                        <a14:foregroundMark x1="67031" y1="3670" x2="67031" y2="3670"/>
                        <a14:foregroundMark x1="48594" y1="11560" x2="21094" y2="12477"/>
                        <a14:foregroundMark x1="21094" y1="12477" x2="38438" y2="18899"/>
                        <a14:foregroundMark x1="38438" y1="18899" x2="59375" y2="18165"/>
                        <a14:foregroundMark x1="59375" y1="18165" x2="68594" y2="14312"/>
                        <a14:foregroundMark x1="68594" y1="14312" x2="66563" y2="8073"/>
                        <a14:foregroundMark x1="66563" y1="8073" x2="56250" y2="2569"/>
                        <a14:foregroundMark x1="56250" y1="2569" x2="40000" y2="917"/>
                        <a14:foregroundMark x1="41719" y1="42936" x2="52812" y2="62936"/>
                        <a14:foregroundMark x1="52812" y1="62936" x2="66563" y2="77798"/>
                        <a14:foregroundMark x1="80156" y1="92477" x2="76719" y2="99266"/>
                        <a14:foregroundMark x1="82813" y1="94862" x2="82813" y2="94862"/>
                        <a14:foregroundMark x1="75156" y1="92110" x2="70625" y2="99817"/>
                        <a14:foregroundMark x1="75000" y1="91193" x2="74219" y2="98532"/>
                        <a14:foregroundMark x1="74219" y1="98532" x2="73906" y2="99633"/>
                        <a14:foregroundMark x1="19844" y1="1835" x2="23594" y2="99633"/>
                        <a14:foregroundMark x1="45000" y1="71009" x2="45000" y2="71009"/>
                        <a14:backgroundMark x1="79063" y1="3853" x2="99375" y2="4954"/>
                        <a14:backgroundMark x1="76875" y1="5872" x2="84531" y2="6789"/>
                        <a14:backgroundMark x1="84531" y1="6789" x2="91094" y2="6239"/>
                        <a14:backgroundMark x1="91094" y1="6239" x2="93750" y2="5138"/>
                        <a14:backgroundMark x1="78281" y1="1101" x2="77344" y2="7706"/>
                        <a14:backgroundMark x1="77344" y1="7706" x2="85781" y2="9541"/>
                        <a14:backgroundMark x1="85781" y1="9541" x2="98438" y2="6239"/>
                      </a14:backgroundRemoval>
                    </a14:imgEffect>
                    <a14:imgEffect>
                      <a14:colorTemperature colorTemp="5300"/>
                    </a14:imgEffect>
                  </a14:imgLayer>
                </a14:imgProps>
              </a:ext>
              <a:ext uri="{28A0092B-C50C-407E-A947-70E740481C1C}">
                <a14:useLocalDpi xmlns:a14="http://schemas.microsoft.com/office/drawing/2010/main" val="0"/>
              </a:ext>
            </a:extLst>
          </a:blip>
          <a:stretch>
            <a:fillRect/>
          </a:stretch>
        </p:blipFill>
        <p:spPr>
          <a:xfrm rot="18360398" flipH="1">
            <a:off x="10977751" y="5110202"/>
            <a:ext cx="1908516" cy="1625220"/>
          </a:xfrm>
          <a:prstGeom prst="rect">
            <a:avLst/>
          </a:prstGeom>
          <a:effectLst>
            <a:softEdge rad="330200"/>
          </a:effectLst>
        </p:spPr>
      </p:pic>
      <p:pic>
        <p:nvPicPr>
          <p:cNvPr id="25" name="图片 24"/>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9820005" y="896667"/>
            <a:ext cx="736249" cy="870115"/>
          </a:xfrm>
          <a:prstGeom prst="rect">
            <a:avLst/>
          </a:prstGeom>
        </p:spPr>
      </p:pic>
      <p:pic>
        <p:nvPicPr>
          <p:cNvPr id="26" name="图片 25"/>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9820558" y="2341152"/>
            <a:ext cx="736249" cy="870115"/>
          </a:xfrm>
          <a:prstGeom prst="rect">
            <a:avLst/>
          </a:prstGeom>
        </p:spPr>
      </p:pic>
      <p:pic>
        <p:nvPicPr>
          <p:cNvPr id="27" name="图片 26"/>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9820005" y="3695719"/>
            <a:ext cx="736249" cy="870115"/>
          </a:xfrm>
          <a:prstGeom prst="rect">
            <a:avLst/>
          </a:prstGeom>
        </p:spPr>
      </p:pic>
      <p:pic>
        <p:nvPicPr>
          <p:cNvPr id="28" name="图片 27"/>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9840287" y="5057133"/>
            <a:ext cx="736249" cy="870115"/>
          </a:xfrm>
          <a:prstGeom prst="rect">
            <a:avLst/>
          </a:prstGeom>
        </p:spPr>
      </p:pic>
      <p:pic>
        <p:nvPicPr>
          <p:cNvPr id="9" name="图片 8"/>
          <p:cNvPicPr>
            <a:picLocks noChangeAspect="1"/>
          </p:cNvPicPr>
          <p:nvPr/>
        </p:nvPicPr>
        <p:blipFill>
          <a:blip r:embed="rId8" cstate="print">
            <a:extLst>
              <a:ext uri="{BEBA8EAE-BF5A-486C-A8C5-ECC9F3942E4B}">
                <a14:imgProps xmlns:a14="http://schemas.microsoft.com/office/drawing/2010/main">
                  <a14:imgLayer r:embed="rId9">
                    <a14:imgEffect>
                      <a14:backgroundRemoval t="9150" b="90000" l="10000" r="90000">
                        <a14:foregroundMark x1="40850" y1="9650" x2="40850" y2="9650"/>
                        <a14:foregroundMark x1="41100" y1="9150" x2="41100" y2="9150"/>
                      </a14:backgroundRemoval>
                    </a14:imgEffect>
                  </a14:imgLayer>
                </a14:imgProps>
              </a:ext>
              <a:ext uri="{28A0092B-C50C-407E-A947-70E740481C1C}">
                <a14:useLocalDpi xmlns:a14="http://schemas.microsoft.com/office/drawing/2010/main" val="0"/>
              </a:ext>
            </a:extLst>
          </a:blip>
          <a:stretch>
            <a:fillRect/>
          </a:stretch>
        </p:blipFill>
        <p:spPr>
          <a:xfrm rot="20700000">
            <a:off x="9270365" y="-299932"/>
            <a:ext cx="4470400" cy="4470400"/>
          </a:xfrm>
          <a:prstGeom prst="rect">
            <a:avLst/>
          </a:prstGeom>
        </p:spPr>
      </p:pic>
      <p:sp>
        <p:nvSpPr>
          <p:cNvPr id="10" name="文本框 9"/>
          <p:cNvSpPr txBox="1"/>
          <p:nvPr/>
        </p:nvSpPr>
        <p:spPr>
          <a:xfrm>
            <a:off x="1057420" y="787315"/>
            <a:ext cx="8931396" cy="874407"/>
          </a:xfrm>
          <a:prstGeom prst="rect">
            <a:avLst/>
          </a:prstGeom>
          <a:noFill/>
        </p:spPr>
        <p:txBody>
          <a:bodyPr wrap="square" rtlCol="0">
            <a:spAutoFit/>
          </a:bodyPr>
          <a:lstStyle/>
          <a:p>
            <a:pPr algn="just">
              <a:lnSpc>
                <a:spcPct val="150000"/>
              </a:lnSpc>
            </a:pPr>
            <a:r>
              <a:rPr lang="zh-CN" altLang="en-US" spc="300" dirty="0">
                <a:latin typeface="微软雅黑" panose="020B0503020204020204" pitchFamily="34" charset="-122"/>
                <a:ea typeface="微软雅黑" panose="020B0503020204020204" pitchFamily="34" charset="-122"/>
              </a:rPr>
              <a:t>查看并可过滤搜索已爬取的数据列表，点击查看详细信息，可导出数据、生成摘要、热词提取</a:t>
            </a:r>
          </a:p>
        </p:txBody>
      </p:sp>
      <p:pic>
        <p:nvPicPr>
          <p:cNvPr id="8" name="图片 7">
            <a:extLst>
              <a:ext uri="{FF2B5EF4-FFF2-40B4-BE49-F238E27FC236}">
                <a16:creationId xmlns:a16="http://schemas.microsoft.com/office/drawing/2014/main" id="{178A6CB3-B596-4480-9F53-74866AA73A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8790" y="1695936"/>
            <a:ext cx="8514420" cy="5039146"/>
          </a:xfrm>
          <a:prstGeom prst="rect">
            <a:avLst/>
          </a:prstGeom>
        </p:spPr>
      </p:pic>
    </p:spTree>
  </p:cSld>
  <p:clrMapOvr>
    <a:masterClrMapping/>
  </p:clrMapOvr>
  <p:transition>
    <p:cover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p:cNvSpPr/>
          <p:nvPr/>
        </p:nvSpPr>
        <p:spPr>
          <a:xfrm>
            <a:off x="1" y="2204751"/>
            <a:ext cx="12166004" cy="4646216"/>
          </a:xfrm>
          <a:custGeom>
            <a:avLst/>
            <a:gdLst>
              <a:gd name="connsiteX0" fmla="*/ 0 w 12224825"/>
              <a:gd name="connsiteY0" fmla="*/ 4584971 h 4584971"/>
              <a:gd name="connsiteX1" fmla="*/ 1055077 w 12224825"/>
              <a:gd name="connsiteY1" fmla="*/ 3192270 h 4584971"/>
              <a:gd name="connsiteX2" fmla="*/ 1589649 w 12224825"/>
              <a:gd name="connsiteY2" fmla="*/ 266190 h 4584971"/>
              <a:gd name="connsiteX3" fmla="*/ 4642338 w 12224825"/>
              <a:gd name="connsiteY3" fmla="*/ 364663 h 4584971"/>
              <a:gd name="connsiteX4" fmla="*/ 6611815 w 12224825"/>
              <a:gd name="connsiteY4" fmla="*/ 2291937 h 4584971"/>
              <a:gd name="connsiteX5" fmla="*/ 9228406 w 12224825"/>
              <a:gd name="connsiteY5" fmla="*/ 1166522 h 4584971"/>
              <a:gd name="connsiteX6" fmla="*/ 11521440 w 12224825"/>
              <a:gd name="connsiteY6" fmla="*/ 1110251 h 4584971"/>
              <a:gd name="connsiteX7" fmla="*/ 12224825 w 12224825"/>
              <a:gd name="connsiteY7" fmla="*/ 55174 h 45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24825" h="4584971">
                <a:moveTo>
                  <a:pt x="0" y="4584971"/>
                </a:moveTo>
                <a:cubicBezTo>
                  <a:pt x="395067" y="4248519"/>
                  <a:pt x="790135" y="3912067"/>
                  <a:pt x="1055077" y="3192270"/>
                </a:cubicBezTo>
                <a:cubicBezTo>
                  <a:pt x="1320019" y="2472473"/>
                  <a:pt x="991772" y="737458"/>
                  <a:pt x="1589649" y="266190"/>
                </a:cubicBezTo>
                <a:cubicBezTo>
                  <a:pt x="2187526" y="-205078"/>
                  <a:pt x="3805310" y="27038"/>
                  <a:pt x="4642338" y="364663"/>
                </a:cubicBezTo>
                <a:cubicBezTo>
                  <a:pt x="5479366" y="702288"/>
                  <a:pt x="5847470" y="2158294"/>
                  <a:pt x="6611815" y="2291937"/>
                </a:cubicBezTo>
                <a:cubicBezTo>
                  <a:pt x="7376160" y="2425580"/>
                  <a:pt x="8410135" y="1363470"/>
                  <a:pt x="9228406" y="1166522"/>
                </a:cubicBezTo>
                <a:cubicBezTo>
                  <a:pt x="10046677" y="969574"/>
                  <a:pt x="11022037" y="1295476"/>
                  <a:pt x="11521440" y="1110251"/>
                </a:cubicBezTo>
                <a:cubicBezTo>
                  <a:pt x="12020843" y="925026"/>
                  <a:pt x="12122834" y="490100"/>
                  <a:pt x="12224825" y="55174"/>
                </a:cubicBezTo>
              </a:path>
            </a:pathLst>
          </a:cu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a:xfrm>
            <a:off x="1252025" y="3034421"/>
            <a:ext cx="3263704" cy="2522317"/>
          </a:xfrm>
          <a:custGeom>
            <a:avLst/>
            <a:gdLst>
              <a:gd name="connsiteX0" fmla="*/ 0 w 3263704"/>
              <a:gd name="connsiteY0" fmla="*/ 384028 h 2522317"/>
              <a:gd name="connsiteX1" fmla="*/ 534572 w 3263704"/>
              <a:gd name="connsiteY1" fmla="*/ 60471 h 2522317"/>
              <a:gd name="connsiteX2" fmla="*/ 1237957 w 3263704"/>
              <a:gd name="connsiteY2" fmla="*/ 32336 h 2522317"/>
              <a:gd name="connsiteX3" fmla="*/ 1856935 w 3263704"/>
              <a:gd name="connsiteY3" fmla="*/ 412164 h 2522317"/>
              <a:gd name="connsiteX4" fmla="*/ 2067950 w 3263704"/>
              <a:gd name="connsiteY4" fmla="*/ 1242157 h 2522317"/>
              <a:gd name="connsiteX5" fmla="*/ 2504049 w 3263704"/>
              <a:gd name="connsiteY5" fmla="*/ 2184693 h 2522317"/>
              <a:gd name="connsiteX6" fmla="*/ 3263704 w 3263704"/>
              <a:gd name="connsiteY6" fmla="*/ 2522317 h 252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3704" h="2522317">
                <a:moveTo>
                  <a:pt x="0" y="384028"/>
                </a:moveTo>
                <a:cubicBezTo>
                  <a:pt x="164123" y="251557"/>
                  <a:pt x="328246" y="119086"/>
                  <a:pt x="534572" y="60471"/>
                </a:cubicBezTo>
                <a:cubicBezTo>
                  <a:pt x="740898" y="1856"/>
                  <a:pt x="1017563" y="-26279"/>
                  <a:pt x="1237957" y="32336"/>
                </a:cubicBezTo>
                <a:cubicBezTo>
                  <a:pt x="1458351" y="90951"/>
                  <a:pt x="1718603" y="210527"/>
                  <a:pt x="1856935" y="412164"/>
                </a:cubicBezTo>
                <a:cubicBezTo>
                  <a:pt x="1995267" y="613801"/>
                  <a:pt x="1960098" y="946736"/>
                  <a:pt x="2067950" y="1242157"/>
                </a:cubicBezTo>
                <a:cubicBezTo>
                  <a:pt x="2175802" y="1537579"/>
                  <a:pt x="2304757" y="1971333"/>
                  <a:pt x="2504049" y="2184693"/>
                </a:cubicBezTo>
                <a:cubicBezTo>
                  <a:pt x="2703341" y="2398053"/>
                  <a:pt x="2983522" y="2460185"/>
                  <a:pt x="3263704" y="2522317"/>
                </a:cubicBezTo>
              </a:path>
            </a:pathLst>
          </a:cu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nvSpPr>
        <p:spPr>
          <a:xfrm>
            <a:off x="5036233" y="970275"/>
            <a:ext cx="3010486" cy="1935663"/>
          </a:xfrm>
          <a:custGeom>
            <a:avLst/>
            <a:gdLst>
              <a:gd name="connsiteX0" fmla="*/ 0 w 3010486"/>
              <a:gd name="connsiteY0" fmla="*/ 1899534 h 1935663"/>
              <a:gd name="connsiteX1" fmla="*/ 422031 w 3010486"/>
              <a:gd name="connsiteY1" fmla="*/ 1927669 h 1935663"/>
              <a:gd name="connsiteX2" fmla="*/ 858130 w 3010486"/>
              <a:gd name="connsiteY2" fmla="*/ 1772925 h 1935663"/>
              <a:gd name="connsiteX3" fmla="*/ 1223890 w 3010486"/>
              <a:gd name="connsiteY3" fmla="*/ 1308691 h 1935663"/>
              <a:gd name="connsiteX4" fmla="*/ 1280160 w 3010486"/>
              <a:gd name="connsiteY4" fmla="*/ 633442 h 1935663"/>
              <a:gd name="connsiteX5" fmla="*/ 1519311 w 3010486"/>
              <a:gd name="connsiteY5" fmla="*/ 211411 h 1935663"/>
              <a:gd name="connsiteX6" fmla="*/ 2180493 w 3010486"/>
              <a:gd name="connsiteY6" fmla="*/ 395 h 1935663"/>
              <a:gd name="connsiteX7" fmla="*/ 3010486 w 3010486"/>
              <a:gd name="connsiteY7" fmla="*/ 169208 h 193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10486" h="1935663">
                <a:moveTo>
                  <a:pt x="0" y="1899534"/>
                </a:moveTo>
                <a:cubicBezTo>
                  <a:pt x="139504" y="1924152"/>
                  <a:pt x="279009" y="1948770"/>
                  <a:pt x="422031" y="1927669"/>
                </a:cubicBezTo>
                <a:cubicBezTo>
                  <a:pt x="565053" y="1906568"/>
                  <a:pt x="724487" y="1876088"/>
                  <a:pt x="858130" y="1772925"/>
                </a:cubicBezTo>
                <a:cubicBezTo>
                  <a:pt x="991773" y="1669762"/>
                  <a:pt x="1153552" y="1498605"/>
                  <a:pt x="1223890" y="1308691"/>
                </a:cubicBezTo>
                <a:cubicBezTo>
                  <a:pt x="1294228" y="1118777"/>
                  <a:pt x="1230923" y="816322"/>
                  <a:pt x="1280160" y="633442"/>
                </a:cubicBezTo>
                <a:cubicBezTo>
                  <a:pt x="1329397" y="450562"/>
                  <a:pt x="1369256" y="316919"/>
                  <a:pt x="1519311" y="211411"/>
                </a:cubicBezTo>
                <a:cubicBezTo>
                  <a:pt x="1669366" y="105903"/>
                  <a:pt x="1931964" y="7429"/>
                  <a:pt x="2180493" y="395"/>
                </a:cubicBezTo>
                <a:cubicBezTo>
                  <a:pt x="2429022" y="-6639"/>
                  <a:pt x="2719754" y="81284"/>
                  <a:pt x="3010486" y="169208"/>
                </a:cubicBezTo>
              </a:path>
            </a:pathLst>
          </a:cu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a:off x="1219130" y="999084"/>
            <a:ext cx="877720" cy="1406769"/>
          </a:xfrm>
          <a:custGeom>
            <a:avLst/>
            <a:gdLst>
              <a:gd name="connsiteX0" fmla="*/ 478302 w 877720"/>
              <a:gd name="connsiteY0" fmla="*/ 1406769 h 1406769"/>
              <a:gd name="connsiteX1" fmla="*/ 872197 w 877720"/>
              <a:gd name="connsiteY1" fmla="*/ 900332 h 1406769"/>
              <a:gd name="connsiteX2" fmla="*/ 675249 w 877720"/>
              <a:gd name="connsiteY2" fmla="*/ 393895 h 1406769"/>
              <a:gd name="connsiteX3" fmla="*/ 211016 w 877720"/>
              <a:gd name="connsiteY3" fmla="*/ 239150 h 1406769"/>
              <a:gd name="connsiteX4" fmla="*/ 0 w 877720"/>
              <a:gd name="connsiteY4" fmla="*/ 0 h 1406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20" h="1406769">
                <a:moveTo>
                  <a:pt x="478302" y="1406769"/>
                </a:moveTo>
                <a:cubicBezTo>
                  <a:pt x="658837" y="1237956"/>
                  <a:pt x="839373" y="1069144"/>
                  <a:pt x="872197" y="900332"/>
                </a:cubicBezTo>
                <a:cubicBezTo>
                  <a:pt x="905021" y="731520"/>
                  <a:pt x="785446" y="504092"/>
                  <a:pt x="675249" y="393895"/>
                </a:cubicBezTo>
                <a:cubicBezTo>
                  <a:pt x="565052" y="283698"/>
                  <a:pt x="323557" y="304799"/>
                  <a:pt x="211016" y="239150"/>
                </a:cubicBezTo>
                <a:cubicBezTo>
                  <a:pt x="98475" y="173501"/>
                  <a:pt x="49237" y="86750"/>
                  <a:pt x="0" y="0"/>
                </a:cubicBezTo>
              </a:path>
            </a:pathLst>
          </a:cu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a:off x="6828900" y="4469390"/>
            <a:ext cx="2996418" cy="1597548"/>
          </a:xfrm>
          <a:custGeom>
            <a:avLst/>
            <a:gdLst>
              <a:gd name="connsiteX0" fmla="*/ 0 w 2996418"/>
              <a:gd name="connsiteY0" fmla="*/ 67604 h 1597548"/>
              <a:gd name="connsiteX1" fmla="*/ 844061 w 2996418"/>
              <a:gd name="connsiteY1" fmla="*/ 11333 h 1597548"/>
              <a:gd name="connsiteX2" fmla="*/ 1589649 w 2996418"/>
              <a:gd name="connsiteY2" fmla="*/ 264551 h 1597548"/>
              <a:gd name="connsiteX3" fmla="*/ 1899138 w 2996418"/>
              <a:gd name="connsiteY3" fmla="*/ 1080478 h 1597548"/>
              <a:gd name="connsiteX4" fmla="*/ 2658794 w 2996418"/>
              <a:gd name="connsiteY4" fmla="*/ 1530644 h 1597548"/>
              <a:gd name="connsiteX5" fmla="*/ 2996418 w 2996418"/>
              <a:gd name="connsiteY5" fmla="*/ 1586914 h 159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6418" h="1597548">
                <a:moveTo>
                  <a:pt x="0" y="67604"/>
                </a:moveTo>
                <a:cubicBezTo>
                  <a:pt x="289560" y="23056"/>
                  <a:pt x="579120" y="-21491"/>
                  <a:pt x="844061" y="11333"/>
                </a:cubicBezTo>
                <a:cubicBezTo>
                  <a:pt x="1109002" y="44157"/>
                  <a:pt x="1413803" y="86360"/>
                  <a:pt x="1589649" y="264551"/>
                </a:cubicBezTo>
                <a:cubicBezTo>
                  <a:pt x="1765495" y="442742"/>
                  <a:pt x="1720947" y="869463"/>
                  <a:pt x="1899138" y="1080478"/>
                </a:cubicBezTo>
                <a:cubicBezTo>
                  <a:pt x="2077329" y="1291494"/>
                  <a:pt x="2475914" y="1446238"/>
                  <a:pt x="2658794" y="1530644"/>
                </a:cubicBezTo>
                <a:cubicBezTo>
                  <a:pt x="2841674" y="1615050"/>
                  <a:pt x="2919046" y="1600982"/>
                  <a:pt x="2996418" y="1586914"/>
                </a:cubicBezTo>
              </a:path>
            </a:pathLst>
          </a:cu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泪滴形 14"/>
          <p:cNvSpPr/>
          <p:nvPr/>
        </p:nvSpPr>
        <p:spPr>
          <a:xfrm rot="16200000">
            <a:off x="696302" y="506392"/>
            <a:ext cx="760051" cy="760051"/>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16" name="泪滴形 15"/>
          <p:cNvSpPr/>
          <p:nvPr/>
        </p:nvSpPr>
        <p:spPr>
          <a:xfrm rot="19599450">
            <a:off x="10910244" y="2613707"/>
            <a:ext cx="760051" cy="760051"/>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泪滴形 16"/>
          <p:cNvSpPr/>
          <p:nvPr/>
        </p:nvSpPr>
        <p:spPr>
          <a:xfrm rot="7025420">
            <a:off x="9499997" y="5705520"/>
            <a:ext cx="760051" cy="760051"/>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19" name="椭圆 18"/>
          <p:cNvSpPr/>
          <p:nvPr/>
        </p:nvSpPr>
        <p:spPr>
          <a:xfrm>
            <a:off x="4400945" y="5415377"/>
            <a:ext cx="281354" cy="2813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906042" y="999084"/>
            <a:ext cx="281354" cy="2813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522965" y="5926261"/>
            <a:ext cx="281354" cy="2813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泪滴形 27"/>
          <p:cNvSpPr/>
          <p:nvPr/>
        </p:nvSpPr>
        <p:spPr>
          <a:xfrm rot="15001450">
            <a:off x="385012" y="4512815"/>
            <a:ext cx="760051" cy="760051"/>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30" name="文本框 29"/>
          <p:cNvSpPr txBox="1"/>
          <p:nvPr/>
        </p:nvSpPr>
        <p:spPr>
          <a:xfrm>
            <a:off x="304549" y="4688068"/>
            <a:ext cx="1101584" cy="400110"/>
          </a:xfrm>
          <a:prstGeom prst="rect">
            <a:avLst/>
          </a:prstGeom>
          <a:noFill/>
        </p:spPr>
        <p:txBody>
          <a:bodyPr wrap="none" rtlCol="0">
            <a:spAutoFit/>
          </a:bodyPr>
          <a:lstStyle/>
          <a:p>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MySQL</a:t>
            </a:r>
          </a:p>
        </p:txBody>
      </p:sp>
      <p:sp>
        <p:nvSpPr>
          <p:cNvPr id="5" name="文本框 4"/>
          <p:cNvSpPr txBox="1"/>
          <p:nvPr/>
        </p:nvSpPr>
        <p:spPr>
          <a:xfrm>
            <a:off x="434724" y="599938"/>
            <a:ext cx="1710055" cy="398780"/>
          </a:xfrm>
          <a:prstGeom prst="rect">
            <a:avLst/>
          </a:prstGeom>
          <a:noFill/>
        </p:spPr>
        <p:txBody>
          <a:bodyPr wrap="none" rtlCol="0">
            <a:spAutoFit/>
          </a:bodyPr>
          <a:lstStyle/>
          <a:p>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Spring Boot</a:t>
            </a:r>
          </a:p>
        </p:txBody>
      </p:sp>
      <p:sp>
        <p:nvSpPr>
          <p:cNvPr id="6" name="泪滴形 5"/>
          <p:cNvSpPr/>
          <p:nvPr/>
        </p:nvSpPr>
        <p:spPr>
          <a:xfrm rot="19505419">
            <a:off x="3441065" y="1560830"/>
            <a:ext cx="798830" cy="815340"/>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7" name="泪滴形 6"/>
          <p:cNvSpPr/>
          <p:nvPr/>
        </p:nvSpPr>
        <p:spPr>
          <a:xfrm rot="11585419">
            <a:off x="2567702" y="3915455"/>
            <a:ext cx="760051" cy="760051"/>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泪滴形 7"/>
          <p:cNvSpPr/>
          <p:nvPr/>
        </p:nvSpPr>
        <p:spPr>
          <a:xfrm rot="1325420">
            <a:off x="7875032" y="715055"/>
            <a:ext cx="760051" cy="760051"/>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10" name="泪滴形 9"/>
          <p:cNvSpPr/>
          <p:nvPr/>
        </p:nvSpPr>
        <p:spPr>
          <a:xfrm rot="5705419">
            <a:off x="4363482" y="5316265"/>
            <a:ext cx="760051" cy="760051"/>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22" name="泪滴形 21"/>
          <p:cNvSpPr/>
          <p:nvPr/>
        </p:nvSpPr>
        <p:spPr>
          <a:xfrm rot="3965419">
            <a:off x="6319917" y="1650410"/>
            <a:ext cx="760051" cy="760051"/>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23" name="泪滴形 22"/>
          <p:cNvSpPr/>
          <p:nvPr/>
        </p:nvSpPr>
        <p:spPr>
          <a:xfrm rot="10265419">
            <a:off x="4632722" y="3048680"/>
            <a:ext cx="760051" cy="760051"/>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26" name="泪滴形 25"/>
          <p:cNvSpPr/>
          <p:nvPr/>
        </p:nvSpPr>
        <p:spPr>
          <a:xfrm rot="7025420">
            <a:off x="9428877" y="3280455"/>
            <a:ext cx="760051" cy="760051"/>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27" name="泪滴形 26"/>
          <p:cNvSpPr/>
          <p:nvPr/>
        </p:nvSpPr>
        <p:spPr>
          <a:xfrm rot="12365419">
            <a:off x="7861697" y="4685710"/>
            <a:ext cx="760051" cy="760051"/>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29" name="泪滴形 28"/>
          <p:cNvSpPr/>
          <p:nvPr/>
        </p:nvSpPr>
        <p:spPr>
          <a:xfrm rot="16805419">
            <a:off x="7666752" y="3209970"/>
            <a:ext cx="760051" cy="760051"/>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31" name="泪滴形 30"/>
          <p:cNvSpPr/>
          <p:nvPr/>
        </p:nvSpPr>
        <p:spPr>
          <a:xfrm rot="14585419">
            <a:off x="563245" y="2364740"/>
            <a:ext cx="739140" cy="741680"/>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33" name="文本框 32"/>
          <p:cNvSpPr txBox="1"/>
          <p:nvPr/>
        </p:nvSpPr>
        <p:spPr>
          <a:xfrm>
            <a:off x="3109979" y="1738493"/>
            <a:ext cx="1660519" cy="400110"/>
          </a:xfrm>
          <a:prstGeom prst="rect">
            <a:avLst/>
          </a:prstGeom>
          <a:noFill/>
        </p:spPr>
        <p:txBody>
          <a:bodyPr wrap="none" rtlCol="0">
            <a:spAutoFit/>
          </a:bodyPr>
          <a:lstStyle/>
          <a:p>
            <a:r>
              <a:rPr lang="en-US" altLang="zh-CN" sz="2000" b="1" dirty="0" err="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FreeMarker</a:t>
            </a:r>
            <a:endPar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4" name="文本框 33"/>
          <p:cNvSpPr txBox="1"/>
          <p:nvPr/>
        </p:nvSpPr>
        <p:spPr>
          <a:xfrm>
            <a:off x="4152014" y="5573893"/>
            <a:ext cx="1470018" cy="400110"/>
          </a:xfrm>
          <a:prstGeom prst="rect">
            <a:avLst/>
          </a:prstGeom>
          <a:noFill/>
        </p:spPr>
        <p:txBody>
          <a:bodyPr wrap="none" rtlCol="0">
            <a:spAutoFit/>
          </a:bodyPr>
          <a:lstStyle/>
          <a:p>
            <a:r>
              <a:rPr lang="en-US" altLang="zh-CN" sz="2000" b="1" dirty="0" err="1">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AdminLTE</a:t>
            </a:r>
            <a:endPar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5" name="文本框 34"/>
          <p:cNvSpPr txBox="1"/>
          <p:nvPr/>
        </p:nvSpPr>
        <p:spPr>
          <a:xfrm>
            <a:off x="6301162" y="1857699"/>
            <a:ext cx="802014" cy="400110"/>
          </a:xfrm>
          <a:prstGeom prst="rect">
            <a:avLst/>
          </a:prstGeom>
          <a:noFill/>
        </p:spPr>
        <p:txBody>
          <a:bodyPr wrap="none" rtlCol="0">
            <a:spAutoFit/>
          </a:bodyPr>
          <a:lstStyle/>
          <a:p>
            <a:r>
              <a:rPr lang="en-US" altLang="zh-CN" sz="2000" b="1" dirty="0" err="1">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jieba</a:t>
            </a:r>
            <a:endPar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6" name="文本框 35"/>
          <p:cNvSpPr txBox="1"/>
          <p:nvPr/>
        </p:nvSpPr>
        <p:spPr>
          <a:xfrm>
            <a:off x="7282737" y="3339900"/>
            <a:ext cx="1467068" cy="400110"/>
          </a:xfrm>
          <a:prstGeom prst="rect">
            <a:avLst/>
          </a:prstGeom>
          <a:noFill/>
        </p:spPr>
        <p:txBody>
          <a:bodyPr wrap="none" rtlCol="0">
            <a:spAutoFit/>
          </a:bodyPr>
          <a:lstStyle/>
          <a:p>
            <a:r>
              <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正则表达式</a:t>
            </a:r>
            <a:endPar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7" name="文本框 36"/>
          <p:cNvSpPr txBox="1"/>
          <p:nvPr/>
        </p:nvSpPr>
        <p:spPr>
          <a:xfrm>
            <a:off x="7687703" y="866333"/>
            <a:ext cx="1278812" cy="400110"/>
          </a:xfrm>
          <a:prstGeom prst="rect">
            <a:avLst/>
          </a:prstGeom>
          <a:noFill/>
        </p:spPr>
        <p:txBody>
          <a:bodyPr wrap="none" rtlCol="0">
            <a:spAutoFit/>
          </a:bodyPr>
          <a:lstStyle/>
          <a:p>
            <a:r>
              <a:rPr lang="en-US" altLang="zh-CN" sz="2000" b="1" dirty="0" err="1">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kashgari</a:t>
            </a:r>
            <a:endPar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8" name="文本框 37"/>
          <p:cNvSpPr txBox="1"/>
          <p:nvPr/>
        </p:nvSpPr>
        <p:spPr>
          <a:xfrm>
            <a:off x="9420879" y="3552553"/>
            <a:ext cx="952761" cy="400110"/>
          </a:xfrm>
          <a:prstGeom prst="rect">
            <a:avLst/>
          </a:prstGeom>
          <a:noFill/>
        </p:spPr>
        <p:txBody>
          <a:bodyPr wrap="none" rtlCol="0">
            <a:spAutoFit/>
          </a:bodyPr>
          <a:lstStyle/>
          <a:p>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Vue.js</a:t>
            </a:r>
          </a:p>
        </p:txBody>
      </p:sp>
      <p:sp>
        <p:nvSpPr>
          <p:cNvPr id="39" name="文本框 38"/>
          <p:cNvSpPr txBox="1"/>
          <p:nvPr/>
        </p:nvSpPr>
        <p:spPr>
          <a:xfrm>
            <a:off x="7327649" y="4980803"/>
            <a:ext cx="1603772" cy="400110"/>
          </a:xfrm>
          <a:prstGeom prst="rect">
            <a:avLst/>
          </a:prstGeom>
          <a:noFill/>
        </p:spPr>
        <p:txBody>
          <a:bodyPr wrap="none" rtlCol="0">
            <a:spAutoFit/>
          </a:bodyPr>
          <a:lstStyle/>
          <a:p>
            <a:r>
              <a:rPr lang="en-US" altLang="zh-CN" sz="2000" b="1" dirty="0" err="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PhantomJs</a:t>
            </a:r>
            <a:endPar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40" name="文本框 39"/>
          <p:cNvSpPr txBox="1"/>
          <p:nvPr/>
        </p:nvSpPr>
        <p:spPr>
          <a:xfrm>
            <a:off x="9125328" y="5937222"/>
            <a:ext cx="1638590" cy="400110"/>
          </a:xfrm>
          <a:prstGeom prst="rect">
            <a:avLst/>
          </a:prstGeom>
          <a:noFill/>
        </p:spPr>
        <p:txBody>
          <a:bodyPr wrap="none" rtlCol="0">
            <a:spAutoFit/>
          </a:bodyPr>
          <a:lstStyle/>
          <a:p>
            <a:r>
              <a:rPr lang="en-US" altLang="zh-CN" sz="2000" b="1" dirty="0" err="1">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THUCNews</a:t>
            </a:r>
            <a:endPar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41" name="文本框 40"/>
          <p:cNvSpPr txBox="1"/>
          <p:nvPr/>
        </p:nvSpPr>
        <p:spPr>
          <a:xfrm>
            <a:off x="10873489" y="2750048"/>
            <a:ext cx="833755" cy="398780"/>
          </a:xfrm>
          <a:prstGeom prst="rect">
            <a:avLst/>
          </a:prstGeom>
          <a:noFill/>
        </p:spPr>
        <p:txBody>
          <a:bodyPr wrap="none" rtlCol="0">
            <a:spAutoFit/>
          </a:bodyPr>
          <a:lstStyle/>
          <a:p>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Gson</a:t>
            </a:r>
          </a:p>
        </p:txBody>
      </p:sp>
      <p:sp>
        <p:nvSpPr>
          <p:cNvPr id="42" name="文本框 41"/>
          <p:cNvSpPr txBox="1"/>
          <p:nvPr/>
        </p:nvSpPr>
        <p:spPr>
          <a:xfrm>
            <a:off x="529339" y="2536688"/>
            <a:ext cx="648639" cy="400110"/>
          </a:xfrm>
          <a:prstGeom prst="rect">
            <a:avLst/>
          </a:prstGeom>
          <a:noFill/>
        </p:spPr>
        <p:txBody>
          <a:bodyPr wrap="none" rtlCol="0">
            <a:spAutoFit/>
          </a:bodyPr>
          <a:lstStyle/>
          <a:p>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JPA</a:t>
            </a:r>
            <a:endPar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43" name="文本框 42"/>
          <p:cNvSpPr txBox="1"/>
          <p:nvPr/>
        </p:nvSpPr>
        <p:spPr>
          <a:xfrm>
            <a:off x="4400945" y="3307626"/>
            <a:ext cx="1391728" cy="400110"/>
          </a:xfrm>
          <a:prstGeom prst="rect">
            <a:avLst/>
          </a:prstGeom>
          <a:noFill/>
        </p:spPr>
        <p:txBody>
          <a:bodyPr wrap="none" rtlCol="0">
            <a:spAutoFit/>
          </a:bodyPr>
          <a:lstStyle/>
          <a:p>
            <a:r>
              <a:rPr lang="en-US" altLang="zh-CN" sz="2000" b="1" dirty="0" err="1">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snowNLP</a:t>
            </a:r>
            <a:endPar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44" name="文本框 43"/>
          <p:cNvSpPr txBox="1"/>
          <p:nvPr/>
        </p:nvSpPr>
        <p:spPr>
          <a:xfrm>
            <a:off x="2332355" y="201295"/>
            <a:ext cx="2183765" cy="398780"/>
          </a:xfrm>
          <a:prstGeom prst="rect">
            <a:avLst/>
          </a:prstGeom>
          <a:noFill/>
        </p:spPr>
        <p:txBody>
          <a:bodyPr wrap="square" rtlCol="0">
            <a:spAutoFit/>
            <a:scene3d>
              <a:camera prst="orthographicFront"/>
              <a:lightRig rig="threePt" dir="t"/>
            </a:scene3d>
          </a:bodyPr>
          <a:lstStyle/>
          <a:p>
            <a:r>
              <a:rPr lang="zh-CN" altLang="en-US" sz="2000" b="1" dirty="0">
                <a:solidFill>
                  <a:schemeClr val="accent6"/>
                </a:solidFill>
                <a:effectLst/>
                <a:latin typeface="微软雅黑" panose="020B0503020204020204" pitchFamily="34" charset="-122"/>
                <a:ea typeface="微软雅黑" panose="020B0503020204020204" pitchFamily="34" charset="-122"/>
              </a:rPr>
              <a:t>开发涉猎技术</a:t>
            </a:r>
          </a:p>
        </p:txBody>
      </p:sp>
      <p:sp>
        <p:nvSpPr>
          <p:cNvPr id="2" name="文本框 1"/>
          <p:cNvSpPr txBox="1"/>
          <p:nvPr/>
        </p:nvSpPr>
        <p:spPr>
          <a:xfrm>
            <a:off x="2465705" y="4100830"/>
            <a:ext cx="938530" cy="368300"/>
          </a:xfrm>
          <a:prstGeom prst="rect">
            <a:avLst/>
          </a:prstGeom>
          <a:noFill/>
        </p:spPr>
        <p:txBody>
          <a:bodyPr wrap="square" rtlCol="0">
            <a:spAutoFit/>
          </a:bodyPr>
          <a:lstStyle/>
          <a:p>
            <a:r>
              <a:rPr lang="zh-CN" altLang="en-US"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腾讯云</a:t>
            </a:r>
            <a:endParaRPr lang="zh-CN" altLang="en-US"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 name="泪滴形 2"/>
          <p:cNvSpPr/>
          <p:nvPr/>
        </p:nvSpPr>
        <p:spPr>
          <a:xfrm rot="8765419">
            <a:off x="5921137" y="4472350"/>
            <a:ext cx="760051" cy="760051"/>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24" name="文本框 23"/>
          <p:cNvSpPr txBox="1"/>
          <p:nvPr/>
        </p:nvSpPr>
        <p:spPr>
          <a:xfrm>
            <a:off x="5832123" y="4733546"/>
            <a:ext cx="938077" cy="400110"/>
          </a:xfrm>
          <a:prstGeom prst="rect">
            <a:avLst/>
          </a:prstGeom>
          <a:noFill/>
        </p:spPr>
        <p:txBody>
          <a:bodyPr wrap="none" rtlCol="0">
            <a:spAutoFit/>
          </a:bodyPr>
          <a:lstStyle/>
          <a:p>
            <a:r>
              <a:rPr lang="en-US" altLang="zh-CN" sz="2000" b="1" dirty="0" err="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Jsoup</a:t>
            </a:r>
            <a:endPar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newsfla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形状 51"/>
          <p:cNvSpPr/>
          <p:nvPr/>
        </p:nvSpPr>
        <p:spPr>
          <a:xfrm>
            <a:off x="1753423" y="2509119"/>
            <a:ext cx="869557" cy="1072526"/>
          </a:xfrm>
          <a:custGeom>
            <a:avLst/>
            <a:gdLst/>
            <a:ahLst/>
            <a:cxnLst/>
            <a:rect l="l" t="t" r="r" b="b"/>
            <a:pathLst>
              <a:path w="869557" h="1072526">
                <a:moveTo>
                  <a:pt x="427704" y="0"/>
                </a:moveTo>
                <a:lnTo>
                  <a:pt x="586597" y="16325"/>
                </a:lnTo>
                <a:cubicBezTo>
                  <a:pt x="571361" y="50062"/>
                  <a:pt x="555399" y="84163"/>
                  <a:pt x="538711" y="118626"/>
                </a:cubicBezTo>
                <a:lnTo>
                  <a:pt x="676926" y="118626"/>
                </a:lnTo>
                <a:lnTo>
                  <a:pt x="676926" y="466339"/>
                </a:lnTo>
                <a:lnTo>
                  <a:pt x="780315" y="428793"/>
                </a:lnTo>
                <a:cubicBezTo>
                  <a:pt x="820220" y="528191"/>
                  <a:pt x="849967" y="614530"/>
                  <a:pt x="869557" y="687810"/>
                </a:cubicBezTo>
                <a:lnTo>
                  <a:pt x="749843" y="729165"/>
                </a:lnTo>
                <a:cubicBezTo>
                  <a:pt x="728439" y="653347"/>
                  <a:pt x="704134" y="574263"/>
                  <a:pt x="676926" y="491915"/>
                </a:cubicBezTo>
                <a:lnTo>
                  <a:pt x="676926" y="922884"/>
                </a:lnTo>
                <a:cubicBezTo>
                  <a:pt x="676926" y="971857"/>
                  <a:pt x="667222" y="1008678"/>
                  <a:pt x="647814" y="1033347"/>
                </a:cubicBezTo>
                <a:cubicBezTo>
                  <a:pt x="628406" y="1058015"/>
                  <a:pt x="601107" y="1070712"/>
                  <a:pt x="565919" y="1071437"/>
                </a:cubicBezTo>
                <a:cubicBezTo>
                  <a:pt x="530731" y="1072163"/>
                  <a:pt x="486473" y="1072526"/>
                  <a:pt x="433146" y="1072526"/>
                </a:cubicBezTo>
                <a:cubicBezTo>
                  <a:pt x="426616" y="1029356"/>
                  <a:pt x="418272" y="986005"/>
                  <a:pt x="408115" y="942473"/>
                </a:cubicBezTo>
                <a:cubicBezTo>
                  <a:pt x="448019" y="947552"/>
                  <a:pt x="479217" y="950091"/>
                  <a:pt x="501709" y="950091"/>
                </a:cubicBezTo>
                <a:cubicBezTo>
                  <a:pt x="531456" y="950091"/>
                  <a:pt x="546330" y="933767"/>
                  <a:pt x="546330" y="901118"/>
                </a:cubicBezTo>
                <a:lnTo>
                  <a:pt x="546330" y="804258"/>
                </a:lnTo>
                <a:cubicBezTo>
                  <a:pt x="471599" y="885156"/>
                  <a:pt x="392153" y="951180"/>
                  <a:pt x="307991" y="1002330"/>
                </a:cubicBezTo>
                <a:cubicBezTo>
                  <a:pt x="296745" y="985643"/>
                  <a:pt x="283685" y="968411"/>
                  <a:pt x="268812" y="950635"/>
                </a:cubicBezTo>
                <a:cubicBezTo>
                  <a:pt x="207141" y="993442"/>
                  <a:pt x="156353" y="1032803"/>
                  <a:pt x="116449" y="1068717"/>
                </a:cubicBezTo>
                <a:lnTo>
                  <a:pt x="38091" y="974034"/>
                </a:lnTo>
                <a:cubicBezTo>
                  <a:pt x="61308" y="948640"/>
                  <a:pt x="72917" y="918168"/>
                  <a:pt x="72917" y="882616"/>
                </a:cubicBezTo>
                <a:lnTo>
                  <a:pt x="72917" y="473413"/>
                </a:lnTo>
                <a:lnTo>
                  <a:pt x="0" y="473413"/>
                </a:lnTo>
                <a:lnTo>
                  <a:pt x="0" y="331934"/>
                </a:lnTo>
                <a:lnTo>
                  <a:pt x="204602" y="331934"/>
                </a:lnTo>
                <a:lnTo>
                  <a:pt x="204602" y="826024"/>
                </a:lnTo>
                <a:cubicBezTo>
                  <a:pt x="215485" y="818043"/>
                  <a:pt x="245232" y="798817"/>
                  <a:pt x="293843" y="768344"/>
                </a:cubicBezTo>
                <a:cubicBezTo>
                  <a:pt x="296019" y="798091"/>
                  <a:pt x="298559" y="826024"/>
                  <a:pt x="301461" y="852144"/>
                </a:cubicBezTo>
                <a:cubicBezTo>
                  <a:pt x="360592" y="816955"/>
                  <a:pt x="417003" y="775600"/>
                  <a:pt x="470692" y="728077"/>
                </a:cubicBezTo>
                <a:lnTo>
                  <a:pt x="244869" y="728077"/>
                </a:lnTo>
                <a:lnTo>
                  <a:pt x="244869" y="614893"/>
                </a:lnTo>
                <a:lnTo>
                  <a:pt x="293843" y="614893"/>
                </a:lnTo>
                <a:lnTo>
                  <a:pt x="293843" y="118626"/>
                </a:lnTo>
                <a:lnTo>
                  <a:pt x="395599" y="118626"/>
                </a:lnTo>
                <a:cubicBezTo>
                  <a:pt x="407208" y="81986"/>
                  <a:pt x="417910" y="42444"/>
                  <a:pt x="427704" y="0"/>
                </a:cubicBezTo>
                <a:close/>
                <a:moveTo>
                  <a:pt x="424439" y="231810"/>
                </a:moveTo>
                <a:lnTo>
                  <a:pt x="424439" y="297108"/>
                </a:lnTo>
                <a:lnTo>
                  <a:pt x="546330" y="297108"/>
                </a:lnTo>
                <a:lnTo>
                  <a:pt x="546330" y="231810"/>
                </a:lnTo>
                <a:lnTo>
                  <a:pt x="424439" y="231810"/>
                </a:lnTo>
                <a:close/>
                <a:moveTo>
                  <a:pt x="424439" y="390702"/>
                </a:moveTo>
                <a:lnTo>
                  <a:pt x="424439" y="456001"/>
                </a:lnTo>
                <a:lnTo>
                  <a:pt x="546330" y="456001"/>
                </a:lnTo>
                <a:lnTo>
                  <a:pt x="546330" y="390702"/>
                </a:lnTo>
                <a:lnTo>
                  <a:pt x="424439" y="390702"/>
                </a:lnTo>
                <a:close/>
                <a:moveTo>
                  <a:pt x="424439" y="549595"/>
                </a:moveTo>
                <a:lnTo>
                  <a:pt x="424439" y="614893"/>
                </a:lnTo>
                <a:lnTo>
                  <a:pt x="546330" y="614893"/>
                </a:lnTo>
                <a:lnTo>
                  <a:pt x="546330" y="549595"/>
                </a:lnTo>
                <a:lnTo>
                  <a:pt x="424439" y="549595"/>
                </a:ln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634644" y="2516738"/>
            <a:ext cx="1090482" cy="1028448"/>
          </a:xfrm>
          <a:custGeom>
            <a:avLst/>
            <a:gdLst/>
            <a:ahLst/>
            <a:cxnLst/>
            <a:rect l="l" t="t" r="r" b="b"/>
            <a:pathLst>
              <a:path w="1090482" h="1028448">
                <a:moveTo>
                  <a:pt x="639924" y="0"/>
                </a:moveTo>
                <a:lnTo>
                  <a:pt x="777050" y="0"/>
                </a:lnTo>
                <a:cubicBezTo>
                  <a:pt x="777776" y="34100"/>
                  <a:pt x="779045" y="66749"/>
                  <a:pt x="780859" y="97947"/>
                </a:cubicBezTo>
                <a:lnTo>
                  <a:pt x="858673" y="97947"/>
                </a:lnTo>
                <a:cubicBezTo>
                  <a:pt x="846702" y="75093"/>
                  <a:pt x="835093" y="54415"/>
                  <a:pt x="823847" y="35914"/>
                </a:cubicBezTo>
                <a:lnTo>
                  <a:pt x="945738" y="2176"/>
                </a:lnTo>
                <a:cubicBezTo>
                  <a:pt x="968229" y="40992"/>
                  <a:pt x="986186" y="72916"/>
                  <a:pt x="999609" y="97947"/>
                </a:cubicBezTo>
                <a:lnTo>
                  <a:pt x="1070893" y="97947"/>
                </a:lnTo>
                <a:lnTo>
                  <a:pt x="1070893" y="222014"/>
                </a:lnTo>
                <a:lnTo>
                  <a:pt x="790110" y="222014"/>
                </a:lnTo>
                <a:cubicBezTo>
                  <a:pt x="797002" y="297107"/>
                  <a:pt x="806616" y="362043"/>
                  <a:pt x="818950" y="416821"/>
                </a:cubicBezTo>
                <a:cubicBezTo>
                  <a:pt x="850511" y="369661"/>
                  <a:pt x="879351" y="318510"/>
                  <a:pt x="905470" y="263370"/>
                </a:cubicBezTo>
                <a:lnTo>
                  <a:pt x="1017566" y="328668"/>
                </a:lnTo>
                <a:cubicBezTo>
                  <a:pt x="970769" y="415732"/>
                  <a:pt x="920888" y="492821"/>
                  <a:pt x="867924" y="559933"/>
                </a:cubicBezTo>
                <a:cubicBezTo>
                  <a:pt x="884974" y="592945"/>
                  <a:pt x="901843" y="609451"/>
                  <a:pt x="918530" y="609451"/>
                </a:cubicBezTo>
                <a:cubicBezTo>
                  <a:pt x="932678" y="609451"/>
                  <a:pt x="943198" y="596482"/>
                  <a:pt x="950091" y="570544"/>
                </a:cubicBezTo>
                <a:cubicBezTo>
                  <a:pt x="956983" y="544606"/>
                  <a:pt x="964602" y="511141"/>
                  <a:pt x="972945" y="470148"/>
                </a:cubicBezTo>
                <a:cubicBezTo>
                  <a:pt x="1012850" y="494816"/>
                  <a:pt x="1052029" y="515131"/>
                  <a:pt x="1090482" y="531093"/>
                </a:cubicBezTo>
                <a:cubicBezTo>
                  <a:pt x="1070893" y="613078"/>
                  <a:pt x="1052391" y="668310"/>
                  <a:pt x="1034979" y="696787"/>
                </a:cubicBezTo>
                <a:cubicBezTo>
                  <a:pt x="1017566" y="725265"/>
                  <a:pt x="994167" y="744219"/>
                  <a:pt x="964783" y="753651"/>
                </a:cubicBezTo>
                <a:cubicBezTo>
                  <a:pt x="1007952" y="809880"/>
                  <a:pt x="1048401" y="869193"/>
                  <a:pt x="1086129" y="931589"/>
                </a:cubicBezTo>
                <a:lnTo>
                  <a:pt x="964239" y="1005594"/>
                </a:lnTo>
                <a:cubicBezTo>
                  <a:pt x="924334" y="932315"/>
                  <a:pt x="882616" y="864114"/>
                  <a:pt x="839084" y="800993"/>
                </a:cubicBezTo>
                <a:lnTo>
                  <a:pt x="912000" y="759637"/>
                </a:lnTo>
                <a:cubicBezTo>
                  <a:pt x="856859" y="757098"/>
                  <a:pt x="809337" y="727532"/>
                  <a:pt x="769432" y="670940"/>
                </a:cubicBezTo>
                <a:cubicBezTo>
                  <a:pt x="744401" y="695608"/>
                  <a:pt x="718644" y="718281"/>
                  <a:pt x="692162" y="738959"/>
                </a:cubicBezTo>
                <a:cubicBezTo>
                  <a:pt x="667857" y="708849"/>
                  <a:pt x="645728" y="683274"/>
                  <a:pt x="625776" y="662234"/>
                </a:cubicBezTo>
                <a:lnTo>
                  <a:pt x="625776" y="683456"/>
                </a:lnTo>
                <a:lnTo>
                  <a:pt x="563198" y="683456"/>
                </a:lnTo>
                <a:cubicBezTo>
                  <a:pt x="600926" y="728076"/>
                  <a:pt x="637384" y="773059"/>
                  <a:pt x="672573" y="818405"/>
                </a:cubicBezTo>
                <a:lnTo>
                  <a:pt x="563742" y="894587"/>
                </a:lnTo>
                <a:cubicBezTo>
                  <a:pt x="533270" y="847427"/>
                  <a:pt x="493365" y="793012"/>
                  <a:pt x="444029" y="731341"/>
                </a:cubicBezTo>
                <a:lnTo>
                  <a:pt x="518577" y="683456"/>
                </a:lnTo>
                <a:lnTo>
                  <a:pt x="267723" y="683456"/>
                </a:lnTo>
                <a:lnTo>
                  <a:pt x="267723" y="414644"/>
                </a:lnTo>
                <a:lnTo>
                  <a:pt x="625776" y="414644"/>
                </a:lnTo>
                <a:lnTo>
                  <a:pt x="625776" y="627408"/>
                </a:lnTo>
                <a:cubicBezTo>
                  <a:pt x="655160" y="604191"/>
                  <a:pt x="683093" y="578978"/>
                  <a:pt x="709575" y="551771"/>
                </a:cubicBezTo>
                <a:cubicBezTo>
                  <a:pt x="682368" y="475589"/>
                  <a:pt x="662778" y="365670"/>
                  <a:pt x="650807" y="222014"/>
                </a:cubicBezTo>
                <a:lnTo>
                  <a:pt x="232897" y="222014"/>
                </a:lnTo>
                <a:lnTo>
                  <a:pt x="232897" y="359140"/>
                </a:lnTo>
                <a:cubicBezTo>
                  <a:pt x="232897" y="511866"/>
                  <a:pt x="207322" y="635026"/>
                  <a:pt x="156172" y="728620"/>
                </a:cubicBezTo>
                <a:lnTo>
                  <a:pt x="252487" y="763990"/>
                </a:lnTo>
                <a:cubicBezTo>
                  <a:pt x="218387" y="848878"/>
                  <a:pt x="178482" y="937031"/>
                  <a:pt x="132773" y="1028448"/>
                </a:cubicBezTo>
                <a:lnTo>
                  <a:pt x="6530" y="968592"/>
                </a:lnTo>
                <a:cubicBezTo>
                  <a:pt x="44258" y="895312"/>
                  <a:pt x="74367" y="829651"/>
                  <a:pt x="96859" y="771608"/>
                </a:cubicBezTo>
                <a:cubicBezTo>
                  <a:pt x="62759" y="737871"/>
                  <a:pt x="30473" y="709575"/>
                  <a:pt x="0" y="686720"/>
                </a:cubicBezTo>
                <a:cubicBezTo>
                  <a:pt x="64573" y="612716"/>
                  <a:pt x="96859" y="498806"/>
                  <a:pt x="96859" y="344992"/>
                </a:cubicBezTo>
                <a:lnTo>
                  <a:pt x="96859" y="97947"/>
                </a:lnTo>
                <a:lnTo>
                  <a:pt x="643188" y="97947"/>
                </a:lnTo>
                <a:cubicBezTo>
                  <a:pt x="641737" y="66749"/>
                  <a:pt x="640649" y="34100"/>
                  <a:pt x="639924" y="0"/>
                </a:cubicBezTo>
                <a:close/>
                <a:moveTo>
                  <a:pt x="387437" y="512592"/>
                </a:moveTo>
                <a:lnTo>
                  <a:pt x="387437" y="585508"/>
                </a:lnTo>
                <a:lnTo>
                  <a:pt x="506062" y="585508"/>
                </a:lnTo>
                <a:lnTo>
                  <a:pt x="506062" y="512592"/>
                </a:lnTo>
                <a:lnTo>
                  <a:pt x="387437" y="512592"/>
                </a:ln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p:cNvSpPr/>
          <p:nvPr/>
        </p:nvSpPr>
        <p:spPr>
          <a:xfrm>
            <a:off x="2864583" y="2520002"/>
            <a:ext cx="1091571" cy="1074158"/>
          </a:xfrm>
          <a:custGeom>
            <a:avLst/>
            <a:gdLst/>
            <a:ahLst/>
            <a:cxnLst/>
            <a:rect l="l" t="t" r="r" b="b"/>
            <a:pathLst>
              <a:path w="1091571" h="1074158">
                <a:moveTo>
                  <a:pt x="682368" y="0"/>
                </a:moveTo>
                <a:lnTo>
                  <a:pt x="831466" y="0"/>
                </a:lnTo>
                <a:lnTo>
                  <a:pt x="811876" y="34826"/>
                </a:lnTo>
                <a:cubicBezTo>
                  <a:pt x="893862" y="155991"/>
                  <a:pt x="987093" y="250674"/>
                  <a:pt x="1091571" y="318874"/>
                </a:cubicBezTo>
                <a:lnTo>
                  <a:pt x="1023007" y="461442"/>
                </a:lnTo>
                <a:cubicBezTo>
                  <a:pt x="919256" y="380182"/>
                  <a:pt x="826750" y="279332"/>
                  <a:pt x="745490" y="158893"/>
                </a:cubicBezTo>
                <a:cubicBezTo>
                  <a:pt x="676564" y="284411"/>
                  <a:pt x="590225" y="389977"/>
                  <a:pt x="486473" y="475590"/>
                </a:cubicBezTo>
                <a:cubicBezTo>
                  <a:pt x="469785" y="434960"/>
                  <a:pt x="448019" y="386349"/>
                  <a:pt x="421174" y="329757"/>
                </a:cubicBezTo>
                <a:lnTo>
                  <a:pt x="421174" y="730254"/>
                </a:lnTo>
                <a:cubicBezTo>
                  <a:pt x="442215" y="726626"/>
                  <a:pt x="463618" y="722635"/>
                  <a:pt x="485384" y="718282"/>
                </a:cubicBezTo>
                <a:cubicBezTo>
                  <a:pt x="479580" y="766893"/>
                  <a:pt x="475590" y="813328"/>
                  <a:pt x="473413" y="857585"/>
                </a:cubicBezTo>
                <a:cubicBezTo>
                  <a:pt x="458177" y="860488"/>
                  <a:pt x="440764" y="863752"/>
                  <a:pt x="421174" y="867380"/>
                </a:cubicBezTo>
                <a:lnTo>
                  <a:pt x="421174" y="1074158"/>
                </a:lnTo>
                <a:lnTo>
                  <a:pt x="292754" y="1074158"/>
                </a:lnTo>
                <a:lnTo>
                  <a:pt x="292754" y="890235"/>
                </a:lnTo>
                <a:cubicBezTo>
                  <a:pt x="218024" y="904020"/>
                  <a:pt x="128420" y="921070"/>
                  <a:pt x="23943" y="941385"/>
                </a:cubicBezTo>
                <a:lnTo>
                  <a:pt x="0" y="794464"/>
                </a:lnTo>
                <a:cubicBezTo>
                  <a:pt x="16687" y="793013"/>
                  <a:pt x="34463" y="791199"/>
                  <a:pt x="53327" y="789022"/>
                </a:cubicBezTo>
                <a:lnTo>
                  <a:pt x="53327" y="180659"/>
                </a:lnTo>
                <a:lnTo>
                  <a:pt x="14148" y="180659"/>
                </a:lnTo>
                <a:lnTo>
                  <a:pt x="14148" y="53327"/>
                </a:lnTo>
                <a:lnTo>
                  <a:pt x="465795" y="53327"/>
                </a:lnTo>
                <a:lnTo>
                  <a:pt x="465795" y="180659"/>
                </a:lnTo>
                <a:lnTo>
                  <a:pt x="421174" y="180659"/>
                </a:lnTo>
                <a:lnTo>
                  <a:pt x="421174" y="328669"/>
                </a:lnTo>
                <a:cubicBezTo>
                  <a:pt x="534358" y="244506"/>
                  <a:pt x="621423" y="134950"/>
                  <a:pt x="682368" y="0"/>
                </a:cubicBezTo>
                <a:close/>
                <a:moveTo>
                  <a:pt x="182836" y="180659"/>
                </a:moveTo>
                <a:lnTo>
                  <a:pt x="182836" y="293843"/>
                </a:lnTo>
                <a:lnTo>
                  <a:pt x="292754" y="293843"/>
                </a:lnTo>
                <a:lnTo>
                  <a:pt x="292754" y="180659"/>
                </a:lnTo>
                <a:lnTo>
                  <a:pt x="182836" y="180659"/>
                </a:lnTo>
                <a:close/>
                <a:moveTo>
                  <a:pt x="182836" y="411380"/>
                </a:moveTo>
                <a:lnTo>
                  <a:pt x="182836" y="524564"/>
                </a:lnTo>
                <a:lnTo>
                  <a:pt x="292754" y="524564"/>
                </a:lnTo>
                <a:lnTo>
                  <a:pt x="292754" y="411380"/>
                </a:lnTo>
                <a:lnTo>
                  <a:pt x="182836" y="411380"/>
                </a:lnTo>
                <a:close/>
                <a:moveTo>
                  <a:pt x="182836" y="642101"/>
                </a:moveTo>
                <a:lnTo>
                  <a:pt x="182836" y="770521"/>
                </a:lnTo>
                <a:cubicBezTo>
                  <a:pt x="217661" y="765442"/>
                  <a:pt x="254301" y="759638"/>
                  <a:pt x="292754" y="753108"/>
                </a:cubicBezTo>
                <a:lnTo>
                  <a:pt x="292754" y="642101"/>
                </a:lnTo>
                <a:lnTo>
                  <a:pt x="182836" y="642101"/>
                </a:ln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p:cNvSpPr/>
          <p:nvPr/>
        </p:nvSpPr>
        <p:spPr>
          <a:xfrm>
            <a:off x="4314206" y="2521091"/>
            <a:ext cx="748755" cy="1076334"/>
          </a:xfrm>
          <a:custGeom>
            <a:avLst/>
            <a:gdLst/>
            <a:ahLst/>
            <a:cxnLst/>
            <a:rect l="l" t="t" r="r" b="b"/>
            <a:pathLst>
              <a:path w="748755" h="1076334">
                <a:moveTo>
                  <a:pt x="692163" y="0"/>
                </a:moveTo>
                <a:lnTo>
                  <a:pt x="744402" y="144744"/>
                </a:lnTo>
                <a:cubicBezTo>
                  <a:pt x="581881" y="169413"/>
                  <a:pt x="433146" y="188639"/>
                  <a:pt x="298196" y="202425"/>
                </a:cubicBezTo>
                <a:lnTo>
                  <a:pt x="298196" y="378730"/>
                </a:lnTo>
                <a:lnTo>
                  <a:pt x="748755" y="378730"/>
                </a:lnTo>
                <a:lnTo>
                  <a:pt x="748755" y="520210"/>
                </a:lnTo>
                <a:lnTo>
                  <a:pt x="605098" y="520210"/>
                </a:lnTo>
                <a:lnTo>
                  <a:pt x="605098" y="1056745"/>
                </a:lnTo>
                <a:lnTo>
                  <a:pt x="450559" y="1056745"/>
                </a:lnTo>
                <a:lnTo>
                  <a:pt x="450559" y="520210"/>
                </a:lnTo>
                <a:lnTo>
                  <a:pt x="298196" y="520210"/>
                </a:lnTo>
                <a:cubicBezTo>
                  <a:pt x="296745" y="725537"/>
                  <a:pt x="243418" y="910912"/>
                  <a:pt x="138215" y="1076334"/>
                </a:cubicBezTo>
                <a:cubicBezTo>
                  <a:pt x="110645" y="1053117"/>
                  <a:pt x="64573" y="1020105"/>
                  <a:pt x="0" y="977298"/>
                </a:cubicBezTo>
                <a:cubicBezTo>
                  <a:pt x="97222" y="850329"/>
                  <a:pt x="145833" y="696515"/>
                  <a:pt x="145833" y="515857"/>
                </a:cubicBezTo>
                <a:lnTo>
                  <a:pt x="145833" y="75093"/>
                </a:lnTo>
                <a:cubicBezTo>
                  <a:pt x="340277" y="59857"/>
                  <a:pt x="522387" y="34826"/>
                  <a:pt x="692163" y="0"/>
                </a:cubicBez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p:cNvSpPr/>
          <p:nvPr/>
        </p:nvSpPr>
        <p:spPr>
          <a:xfrm>
            <a:off x="2455380" y="2527622"/>
            <a:ext cx="379819" cy="1051303"/>
          </a:xfrm>
          <a:custGeom>
            <a:avLst/>
            <a:gdLst/>
            <a:ahLst/>
            <a:cxnLst/>
            <a:rect l="l" t="t" r="r" b="b"/>
            <a:pathLst>
              <a:path w="379819" h="1051303">
                <a:moveTo>
                  <a:pt x="171953" y="0"/>
                </a:moveTo>
                <a:lnTo>
                  <a:pt x="305814" y="0"/>
                </a:lnTo>
                <a:lnTo>
                  <a:pt x="305814" y="194806"/>
                </a:lnTo>
                <a:lnTo>
                  <a:pt x="379819" y="194806"/>
                </a:lnTo>
                <a:lnTo>
                  <a:pt x="379819" y="335198"/>
                </a:lnTo>
                <a:lnTo>
                  <a:pt x="305814" y="335198"/>
                </a:lnTo>
                <a:lnTo>
                  <a:pt x="305814" y="878262"/>
                </a:lnTo>
                <a:cubicBezTo>
                  <a:pt x="305814" y="932315"/>
                  <a:pt x="295475" y="973398"/>
                  <a:pt x="274797" y="1001513"/>
                </a:cubicBezTo>
                <a:cubicBezTo>
                  <a:pt x="254120" y="1029628"/>
                  <a:pt x="224917" y="1044864"/>
                  <a:pt x="187189" y="1047222"/>
                </a:cubicBezTo>
                <a:cubicBezTo>
                  <a:pt x="149461" y="1049580"/>
                  <a:pt x="101575" y="1050940"/>
                  <a:pt x="43533" y="1051303"/>
                </a:cubicBezTo>
                <a:cubicBezTo>
                  <a:pt x="37728" y="1002692"/>
                  <a:pt x="28659" y="955895"/>
                  <a:pt x="16325" y="910912"/>
                </a:cubicBezTo>
                <a:cubicBezTo>
                  <a:pt x="48974" y="913088"/>
                  <a:pt x="82349" y="914176"/>
                  <a:pt x="116449" y="914176"/>
                </a:cubicBezTo>
                <a:cubicBezTo>
                  <a:pt x="153452" y="914176"/>
                  <a:pt x="171953" y="894224"/>
                  <a:pt x="171953" y="854320"/>
                </a:cubicBezTo>
                <a:lnTo>
                  <a:pt x="171953" y="335198"/>
                </a:lnTo>
                <a:lnTo>
                  <a:pt x="0" y="335198"/>
                </a:lnTo>
                <a:lnTo>
                  <a:pt x="0" y="194806"/>
                </a:lnTo>
                <a:lnTo>
                  <a:pt x="171953" y="194806"/>
                </a:lnTo>
                <a:lnTo>
                  <a:pt x="171953" y="0"/>
                </a:ln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p:cNvSpPr/>
          <p:nvPr/>
        </p:nvSpPr>
        <p:spPr>
          <a:xfrm>
            <a:off x="1776277" y="2528709"/>
            <a:ext cx="243780" cy="263370"/>
          </a:xfrm>
          <a:custGeom>
            <a:avLst/>
            <a:gdLst/>
            <a:ahLst/>
            <a:cxnLst/>
            <a:rect l="l" t="t" r="r" b="b"/>
            <a:pathLst>
              <a:path w="243780" h="263370">
                <a:moveTo>
                  <a:pt x="114272" y="0"/>
                </a:moveTo>
                <a:cubicBezTo>
                  <a:pt x="162883" y="64573"/>
                  <a:pt x="206052" y="126969"/>
                  <a:pt x="243780" y="187188"/>
                </a:cubicBezTo>
                <a:cubicBezTo>
                  <a:pt x="203875" y="211131"/>
                  <a:pt x="162520" y="236525"/>
                  <a:pt x="119713" y="263370"/>
                </a:cubicBezTo>
                <a:cubicBezTo>
                  <a:pt x="81985" y="192993"/>
                  <a:pt x="42081" y="128057"/>
                  <a:pt x="0" y="68563"/>
                </a:cubicBezTo>
                <a:lnTo>
                  <a:pt x="114272" y="0"/>
                </a:ln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4024717" y="2588566"/>
            <a:ext cx="351523" cy="840172"/>
          </a:xfrm>
          <a:custGeom>
            <a:avLst/>
            <a:gdLst/>
            <a:ahLst/>
            <a:cxnLst/>
            <a:rect l="l" t="t" r="r" b="b"/>
            <a:pathLst>
              <a:path w="351523" h="840172">
                <a:moveTo>
                  <a:pt x="0" y="0"/>
                </a:moveTo>
                <a:lnTo>
                  <a:pt x="351523" y="0"/>
                </a:lnTo>
                <a:lnTo>
                  <a:pt x="351523" y="778138"/>
                </a:lnTo>
                <a:lnTo>
                  <a:pt x="132773" y="778138"/>
                </a:lnTo>
                <a:lnTo>
                  <a:pt x="132773" y="840172"/>
                </a:lnTo>
                <a:lnTo>
                  <a:pt x="0" y="840172"/>
                </a:lnTo>
                <a:lnTo>
                  <a:pt x="0" y="0"/>
                </a:lnTo>
                <a:close/>
                <a:moveTo>
                  <a:pt x="132773" y="118625"/>
                </a:moveTo>
                <a:lnTo>
                  <a:pt x="132773" y="659513"/>
                </a:lnTo>
                <a:lnTo>
                  <a:pt x="218749" y="659513"/>
                </a:lnTo>
                <a:lnTo>
                  <a:pt x="218749" y="118625"/>
                </a:lnTo>
                <a:lnTo>
                  <a:pt x="132773" y="118625"/>
                </a:ln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899102" y="2786637"/>
            <a:ext cx="363494" cy="96860"/>
          </a:xfrm>
          <a:custGeom>
            <a:avLst/>
            <a:gdLst/>
            <a:ahLst/>
            <a:cxnLst/>
            <a:rect l="l" t="t" r="r" b="b"/>
            <a:pathLst>
              <a:path w="363494" h="96860">
                <a:moveTo>
                  <a:pt x="0" y="0"/>
                </a:moveTo>
                <a:lnTo>
                  <a:pt x="363494" y="0"/>
                </a:lnTo>
                <a:lnTo>
                  <a:pt x="363494" y="96860"/>
                </a:lnTo>
                <a:lnTo>
                  <a:pt x="0" y="96860"/>
                </a:lnTo>
                <a:lnTo>
                  <a:pt x="0" y="0"/>
                </a:ln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3507772" y="2797521"/>
            <a:ext cx="226367" cy="243781"/>
          </a:xfrm>
          <a:custGeom>
            <a:avLst/>
            <a:gdLst/>
            <a:ahLst/>
            <a:cxnLst/>
            <a:rect l="l" t="t" r="r" b="b"/>
            <a:pathLst>
              <a:path w="226367" h="243781">
                <a:moveTo>
                  <a:pt x="100124" y="0"/>
                </a:moveTo>
                <a:cubicBezTo>
                  <a:pt x="163246" y="80535"/>
                  <a:pt x="205327" y="136401"/>
                  <a:pt x="226367" y="167600"/>
                </a:cubicBezTo>
                <a:lnTo>
                  <a:pt x="113184" y="243781"/>
                </a:lnTo>
                <a:cubicBezTo>
                  <a:pt x="67475" y="173404"/>
                  <a:pt x="29747" y="116812"/>
                  <a:pt x="0" y="74005"/>
                </a:cubicBezTo>
                <a:lnTo>
                  <a:pt x="100124" y="0"/>
                </a:ln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3345614" y="3043478"/>
            <a:ext cx="557213" cy="557212"/>
          </a:xfrm>
          <a:custGeom>
            <a:avLst/>
            <a:gdLst/>
            <a:ahLst/>
            <a:cxnLst/>
            <a:rect l="l" t="t" r="r" b="b"/>
            <a:pathLst>
              <a:path w="557213" h="557212">
                <a:moveTo>
                  <a:pt x="0" y="0"/>
                </a:moveTo>
                <a:lnTo>
                  <a:pt x="557213" y="0"/>
                </a:lnTo>
                <a:lnTo>
                  <a:pt x="557213" y="138214"/>
                </a:lnTo>
                <a:cubicBezTo>
                  <a:pt x="514406" y="199885"/>
                  <a:pt x="451647" y="276429"/>
                  <a:pt x="368936" y="367847"/>
                </a:cubicBezTo>
                <a:cubicBezTo>
                  <a:pt x="406664" y="391064"/>
                  <a:pt x="444392" y="415370"/>
                  <a:pt x="482120" y="440763"/>
                </a:cubicBezTo>
                <a:lnTo>
                  <a:pt x="389614" y="557212"/>
                </a:lnTo>
                <a:cubicBezTo>
                  <a:pt x="253938" y="464343"/>
                  <a:pt x="124793" y="377279"/>
                  <a:pt x="2177" y="296019"/>
                </a:cubicBezTo>
                <a:lnTo>
                  <a:pt x="82711" y="188276"/>
                </a:lnTo>
                <a:cubicBezTo>
                  <a:pt x="137852" y="222377"/>
                  <a:pt x="193356" y="256840"/>
                  <a:pt x="249222" y="291665"/>
                </a:cubicBezTo>
                <a:cubicBezTo>
                  <a:pt x="292754" y="243780"/>
                  <a:pt x="337375" y="192630"/>
                  <a:pt x="383084" y="138214"/>
                </a:cubicBezTo>
                <a:lnTo>
                  <a:pt x="0" y="138214"/>
                </a:lnTo>
                <a:lnTo>
                  <a:pt x="0" y="0"/>
                </a:ln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899103" y="3260050"/>
            <a:ext cx="600745" cy="312344"/>
          </a:xfrm>
          <a:custGeom>
            <a:avLst/>
            <a:gdLst/>
            <a:ahLst/>
            <a:cxnLst/>
            <a:rect l="l" t="t" r="r" b="b"/>
            <a:pathLst>
              <a:path w="600745" h="312344">
                <a:moveTo>
                  <a:pt x="0" y="0"/>
                </a:moveTo>
                <a:lnTo>
                  <a:pt x="143657" y="0"/>
                </a:lnTo>
                <a:lnTo>
                  <a:pt x="143657" y="138215"/>
                </a:lnTo>
                <a:cubicBezTo>
                  <a:pt x="143657" y="172315"/>
                  <a:pt x="163609" y="189366"/>
                  <a:pt x="203514" y="189366"/>
                </a:cubicBezTo>
                <a:lnTo>
                  <a:pt x="347170" y="189366"/>
                </a:lnTo>
                <a:cubicBezTo>
                  <a:pt x="384535" y="189366"/>
                  <a:pt x="410836" y="181203"/>
                  <a:pt x="426072" y="164879"/>
                </a:cubicBezTo>
                <a:cubicBezTo>
                  <a:pt x="441308" y="148554"/>
                  <a:pt x="453098" y="109194"/>
                  <a:pt x="461442" y="46797"/>
                </a:cubicBezTo>
                <a:cubicBezTo>
                  <a:pt x="507151" y="75093"/>
                  <a:pt x="553585" y="98311"/>
                  <a:pt x="600745" y="116449"/>
                </a:cubicBezTo>
                <a:cubicBezTo>
                  <a:pt x="570272" y="209318"/>
                  <a:pt x="539709" y="265184"/>
                  <a:pt x="509055" y="284048"/>
                </a:cubicBezTo>
                <a:cubicBezTo>
                  <a:pt x="478401" y="302912"/>
                  <a:pt x="439313" y="312344"/>
                  <a:pt x="391790" y="312344"/>
                </a:cubicBezTo>
                <a:lnTo>
                  <a:pt x="162158" y="312344"/>
                </a:lnTo>
                <a:cubicBezTo>
                  <a:pt x="54053" y="312344"/>
                  <a:pt x="0" y="266635"/>
                  <a:pt x="0" y="175218"/>
                </a:cubicBezTo>
                <a:lnTo>
                  <a:pt x="0" y="0"/>
                </a:ln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a:off x="2883252" y="3816514"/>
            <a:ext cx="138633" cy="332854"/>
          </a:xfrm>
          <a:custGeom>
            <a:avLst/>
            <a:gdLst/>
            <a:ahLst/>
            <a:cxnLst/>
            <a:rect l="l" t="t" r="r" b="b"/>
            <a:pathLst>
              <a:path w="138633" h="332854">
                <a:moveTo>
                  <a:pt x="101128" y="0"/>
                </a:moveTo>
                <a:cubicBezTo>
                  <a:pt x="112439" y="0"/>
                  <a:pt x="124941" y="1340"/>
                  <a:pt x="138633" y="4018"/>
                </a:cubicBezTo>
                <a:lnTo>
                  <a:pt x="132606" y="39067"/>
                </a:lnTo>
                <a:cubicBezTo>
                  <a:pt x="124271" y="37579"/>
                  <a:pt x="116383" y="36835"/>
                  <a:pt x="108942" y="36835"/>
                </a:cubicBezTo>
                <a:cubicBezTo>
                  <a:pt x="96738" y="36835"/>
                  <a:pt x="88106" y="39440"/>
                  <a:pt x="83046" y="44649"/>
                </a:cubicBezTo>
                <a:cubicBezTo>
                  <a:pt x="77986" y="49858"/>
                  <a:pt x="75456" y="59606"/>
                  <a:pt x="75456" y="73893"/>
                </a:cubicBezTo>
                <a:lnTo>
                  <a:pt x="75456" y="95771"/>
                </a:lnTo>
                <a:lnTo>
                  <a:pt x="121667" y="95771"/>
                </a:lnTo>
                <a:lnTo>
                  <a:pt x="121667" y="127025"/>
                </a:lnTo>
                <a:lnTo>
                  <a:pt x="75456" y="127025"/>
                </a:lnTo>
                <a:lnTo>
                  <a:pt x="75456" y="332854"/>
                </a:lnTo>
                <a:lnTo>
                  <a:pt x="35495" y="332854"/>
                </a:lnTo>
                <a:lnTo>
                  <a:pt x="35495" y="127025"/>
                </a:lnTo>
                <a:lnTo>
                  <a:pt x="0" y="127025"/>
                </a:lnTo>
                <a:lnTo>
                  <a:pt x="0" y="95771"/>
                </a:lnTo>
                <a:lnTo>
                  <a:pt x="35495" y="95771"/>
                </a:lnTo>
                <a:lnTo>
                  <a:pt x="35495" y="70545"/>
                </a:lnTo>
                <a:cubicBezTo>
                  <a:pt x="35495" y="54620"/>
                  <a:pt x="36909" y="42788"/>
                  <a:pt x="39737" y="35049"/>
                </a:cubicBezTo>
                <a:cubicBezTo>
                  <a:pt x="43606" y="24631"/>
                  <a:pt x="50415" y="16185"/>
                  <a:pt x="60164" y="9711"/>
                </a:cubicBezTo>
                <a:cubicBezTo>
                  <a:pt x="69912" y="3237"/>
                  <a:pt x="83567" y="0"/>
                  <a:pt x="101128" y="0"/>
                </a:cubicBez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p:cNvSpPr/>
          <p:nvPr/>
        </p:nvSpPr>
        <p:spPr>
          <a:xfrm>
            <a:off x="632301" y="3822096"/>
            <a:ext cx="259407" cy="327273"/>
          </a:xfrm>
          <a:custGeom>
            <a:avLst/>
            <a:gdLst/>
            <a:ahLst/>
            <a:cxnLst/>
            <a:rect l="l" t="t" r="r" b="b"/>
            <a:pathLst>
              <a:path w="259407" h="327273">
                <a:moveTo>
                  <a:pt x="0" y="0"/>
                </a:moveTo>
                <a:lnTo>
                  <a:pt x="259407" y="0"/>
                </a:lnTo>
                <a:lnTo>
                  <a:pt x="259407" y="38621"/>
                </a:lnTo>
                <a:lnTo>
                  <a:pt x="151135" y="38621"/>
                </a:lnTo>
                <a:lnTo>
                  <a:pt x="151135" y="327273"/>
                </a:lnTo>
                <a:lnTo>
                  <a:pt x="107826" y="327273"/>
                </a:lnTo>
                <a:lnTo>
                  <a:pt x="107826" y="38621"/>
                </a:lnTo>
                <a:lnTo>
                  <a:pt x="0" y="38621"/>
                </a:lnTo>
                <a:lnTo>
                  <a:pt x="0" y="0"/>
                </a:ln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p:cNvSpPr/>
          <p:nvPr/>
        </p:nvSpPr>
        <p:spPr>
          <a:xfrm>
            <a:off x="918422" y="3822096"/>
            <a:ext cx="193104" cy="327273"/>
          </a:xfrm>
          <a:custGeom>
            <a:avLst/>
            <a:gdLst/>
            <a:ahLst/>
            <a:cxnLst/>
            <a:rect l="l" t="t" r="r" b="b"/>
            <a:pathLst>
              <a:path w="193104" h="327273">
                <a:moveTo>
                  <a:pt x="0" y="0"/>
                </a:moveTo>
                <a:lnTo>
                  <a:pt x="40184" y="0"/>
                </a:lnTo>
                <a:lnTo>
                  <a:pt x="40184" y="117426"/>
                </a:lnTo>
                <a:cubicBezTo>
                  <a:pt x="58936" y="95697"/>
                  <a:pt x="82599" y="84832"/>
                  <a:pt x="111174" y="84832"/>
                </a:cubicBezTo>
                <a:cubicBezTo>
                  <a:pt x="128736" y="84832"/>
                  <a:pt x="143991" y="88292"/>
                  <a:pt x="156939" y="95213"/>
                </a:cubicBezTo>
                <a:cubicBezTo>
                  <a:pt x="169887" y="102133"/>
                  <a:pt x="179152" y="111696"/>
                  <a:pt x="184733" y="123900"/>
                </a:cubicBezTo>
                <a:cubicBezTo>
                  <a:pt x="190314" y="136103"/>
                  <a:pt x="193104" y="153814"/>
                  <a:pt x="193104" y="177031"/>
                </a:cubicBezTo>
                <a:lnTo>
                  <a:pt x="193104" y="327273"/>
                </a:lnTo>
                <a:lnTo>
                  <a:pt x="152921" y="327273"/>
                </a:lnTo>
                <a:lnTo>
                  <a:pt x="152921" y="177031"/>
                </a:lnTo>
                <a:cubicBezTo>
                  <a:pt x="152921" y="156939"/>
                  <a:pt x="148568" y="142317"/>
                  <a:pt x="139861" y="133164"/>
                </a:cubicBezTo>
                <a:cubicBezTo>
                  <a:pt x="131155" y="124011"/>
                  <a:pt x="118839" y="119435"/>
                  <a:pt x="102915" y="119435"/>
                </a:cubicBezTo>
                <a:cubicBezTo>
                  <a:pt x="91008" y="119435"/>
                  <a:pt x="79809" y="122523"/>
                  <a:pt x="69317" y="128699"/>
                </a:cubicBezTo>
                <a:cubicBezTo>
                  <a:pt x="58824" y="134876"/>
                  <a:pt x="51346" y="143247"/>
                  <a:pt x="46881" y="153814"/>
                </a:cubicBezTo>
                <a:cubicBezTo>
                  <a:pt x="42416" y="164381"/>
                  <a:pt x="40184" y="178966"/>
                  <a:pt x="40184" y="197570"/>
                </a:cubicBezTo>
                <a:lnTo>
                  <a:pt x="40184" y="327273"/>
                </a:lnTo>
                <a:lnTo>
                  <a:pt x="0" y="327273"/>
                </a:lnTo>
                <a:lnTo>
                  <a:pt x="0" y="0"/>
                </a:ln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p:cNvSpPr/>
          <p:nvPr/>
        </p:nvSpPr>
        <p:spPr>
          <a:xfrm>
            <a:off x="1690171" y="3822096"/>
            <a:ext cx="196453" cy="327273"/>
          </a:xfrm>
          <a:custGeom>
            <a:avLst/>
            <a:gdLst/>
            <a:ahLst/>
            <a:cxnLst/>
            <a:rect l="l" t="t" r="r" b="b"/>
            <a:pathLst>
              <a:path w="196453" h="327273">
                <a:moveTo>
                  <a:pt x="0" y="0"/>
                </a:moveTo>
                <a:lnTo>
                  <a:pt x="40184" y="0"/>
                </a:lnTo>
                <a:lnTo>
                  <a:pt x="40184" y="186631"/>
                </a:lnTo>
                <a:lnTo>
                  <a:pt x="135285" y="90190"/>
                </a:lnTo>
                <a:lnTo>
                  <a:pt x="187300" y="90190"/>
                </a:lnTo>
                <a:lnTo>
                  <a:pt x="96664" y="178147"/>
                </a:lnTo>
                <a:lnTo>
                  <a:pt x="196453" y="327273"/>
                </a:lnTo>
                <a:lnTo>
                  <a:pt x="146894" y="327273"/>
                </a:lnTo>
                <a:lnTo>
                  <a:pt x="68536" y="206053"/>
                </a:lnTo>
                <a:lnTo>
                  <a:pt x="40184" y="233288"/>
                </a:lnTo>
                <a:lnTo>
                  <a:pt x="40184" y="327273"/>
                </a:lnTo>
                <a:lnTo>
                  <a:pt x="0" y="327273"/>
                </a:lnTo>
                <a:lnTo>
                  <a:pt x="0" y="0"/>
                </a:ln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p:cNvSpPr/>
          <p:nvPr/>
        </p:nvSpPr>
        <p:spPr>
          <a:xfrm>
            <a:off x="3575004" y="3822096"/>
            <a:ext cx="40184" cy="327273"/>
          </a:xfrm>
          <a:custGeom>
            <a:avLst/>
            <a:gdLst/>
            <a:ahLst/>
            <a:cxnLst/>
            <a:rect l="l" t="t" r="r" b="b"/>
            <a:pathLst>
              <a:path w="40184" h="327273">
                <a:moveTo>
                  <a:pt x="0" y="0"/>
                </a:moveTo>
                <a:lnTo>
                  <a:pt x="40184" y="0"/>
                </a:lnTo>
                <a:lnTo>
                  <a:pt x="40184" y="327273"/>
                </a:lnTo>
                <a:lnTo>
                  <a:pt x="0" y="327273"/>
                </a:lnTo>
                <a:lnTo>
                  <a:pt x="0" y="0"/>
                </a:ln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p:cNvSpPr/>
          <p:nvPr/>
        </p:nvSpPr>
        <p:spPr>
          <a:xfrm>
            <a:off x="3671370" y="3822096"/>
            <a:ext cx="40184" cy="46211"/>
          </a:xfrm>
          <a:custGeom>
            <a:avLst/>
            <a:gdLst/>
            <a:ahLst/>
            <a:cxnLst/>
            <a:rect l="l" t="t" r="r" b="b"/>
            <a:pathLst>
              <a:path w="40184" h="46211">
                <a:moveTo>
                  <a:pt x="0" y="0"/>
                </a:moveTo>
                <a:lnTo>
                  <a:pt x="40184" y="0"/>
                </a:lnTo>
                <a:lnTo>
                  <a:pt x="40184" y="46211"/>
                </a:lnTo>
                <a:lnTo>
                  <a:pt x="0" y="46211"/>
                </a:lnTo>
                <a:lnTo>
                  <a:pt x="0" y="0"/>
                </a:ln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p:cNvSpPr/>
          <p:nvPr/>
        </p:nvSpPr>
        <p:spPr>
          <a:xfrm>
            <a:off x="4633395" y="3822096"/>
            <a:ext cx="40184" cy="46211"/>
          </a:xfrm>
          <a:custGeom>
            <a:avLst/>
            <a:gdLst/>
            <a:ahLst/>
            <a:cxnLst/>
            <a:rect l="l" t="t" r="r" b="b"/>
            <a:pathLst>
              <a:path w="40184" h="46211">
                <a:moveTo>
                  <a:pt x="0" y="0"/>
                </a:moveTo>
                <a:lnTo>
                  <a:pt x="40184" y="0"/>
                </a:lnTo>
                <a:lnTo>
                  <a:pt x="40184" y="46211"/>
                </a:lnTo>
                <a:lnTo>
                  <a:pt x="0" y="46211"/>
                </a:lnTo>
                <a:lnTo>
                  <a:pt x="0" y="0"/>
                </a:ln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p:cNvSpPr/>
          <p:nvPr/>
        </p:nvSpPr>
        <p:spPr>
          <a:xfrm>
            <a:off x="3972897" y="3829462"/>
            <a:ext cx="115639" cy="323032"/>
          </a:xfrm>
          <a:custGeom>
            <a:avLst/>
            <a:gdLst/>
            <a:ahLst/>
            <a:cxnLst/>
            <a:rect l="l" t="t" r="r" b="b"/>
            <a:pathLst>
              <a:path w="115639" h="323032">
                <a:moveTo>
                  <a:pt x="69428" y="0"/>
                </a:moveTo>
                <a:lnTo>
                  <a:pt x="69428" y="82823"/>
                </a:lnTo>
                <a:lnTo>
                  <a:pt x="109835" y="82823"/>
                </a:lnTo>
                <a:lnTo>
                  <a:pt x="109835" y="114077"/>
                </a:lnTo>
                <a:lnTo>
                  <a:pt x="69428" y="114077"/>
                </a:lnTo>
                <a:lnTo>
                  <a:pt x="69428" y="252710"/>
                </a:lnTo>
                <a:cubicBezTo>
                  <a:pt x="69428" y="264170"/>
                  <a:pt x="70135" y="271537"/>
                  <a:pt x="71549" y="274811"/>
                </a:cubicBezTo>
                <a:cubicBezTo>
                  <a:pt x="72963" y="278086"/>
                  <a:pt x="75270" y="280690"/>
                  <a:pt x="78470" y="282625"/>
                </a:cubicBezTo>
                <a:cubicBezTo>
                  <a:pt x="81669" y="284560"/>
                  <a:pt x="86246" y="285527"/>
                  <a:pt x="92199" y="285527"/>
                </a:cubicBezTo>
                <a:cubicBezTo>
                  <a:pt x="96664" y="285527"/>
                  <a:pt x="102542" y="285006"/>
                  <a:pt x="109835" y="283964"/>
                </a:cubicBezTo>
                <a:lnTo>
                  <a:pt x="115639" y="319460"/>
                </a:lnTo>
                <a:cubicBezTo>
                  <a:pt x="104328" y="321841"/>
                  <a:pt x="94208" y="323032"/>
                  <a:pt x="85278" y="323032"/>
                </a:cubicBezTo>
                <a:cubicBezTo>
                  <a:pt x="70693" y="323032"/>
                  <a:pt x="59382" y="320725"/>
                  <a:pt x="51346" y="316111"/>
                </a:cubicBezTo>
                <a:cubicBezTo>
                  <a:pt x="43309" y="311497"/>
                  <a:pt x="37653" y="305433"/>
                  <a:pt x="34379" y="297917"/>
                </a:cubicBezTo>
                <a:cubicBezTo>
                  <a:pt x="31105" y="290401"/>
                  <a:pt x="29468" y="274588"/>
                  <a:pt x="29468" y="250478"/>
                </a:cubicBezTo>
                <a:lnTo>
                  <a:pt x="29468" y="114077"/>
                </a:lnTo>
                <a:lnTo>
                  <a:pt x="0" y="114077"/>
                </a:lnTo>
                <a:lnTo>
                  <a:pt x="0" y="82823"/>
                </a:lnTo>
                <a:lnTo>
                  <a:pt x="29468" y="82823"/>
                </a:lnTo>
                <a:lnTo>
                  <a:pt x="29468" y="24110"/>
                </a:lnTo>
                <a:lnTo>
                  <a:pt x="69428" y="0"/>
                </a:ln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nvSpPr>
        <p:spPr>
          <a:xfrm>
            <a:off x="1161980" y="3906928"/>
            <a:ext cx="218331" cy="247799"/>
          </a:xfrm>
          <a:custGeom>
            <a:avLst/>
            <a:gdLst/>
            <a:ahLst/>
            <a:cxnLst/>
            <a:rect l="l" t="t" r="r" b="b"/>
            <a:pathLst>
              <a:path w="218331" h="247799">
                <a:moveTo>
                  <a:pt x="113854" y="0"/>
                </a:moveTo>
                <a:cubicBezTo>
                  <a:pt x="134094" y="0"/>
                  <a:pt x="150540" y="2381"/>
                  <a:pt x="163190" y="7144"/>
                </a:cubicBezTo>
                <a:cubicBezTo>
                  <a:pt x="175840" y="11906"/>
                  <a:pt x="185142" y="17897"/>
                  <a:pt x="191095" y="25115"/>
                </a:cubicBezTo>
                <a:cubicBezTo>
                  <a:pt x="197049" y="32333"/>
                  <a:pt x="201216" y="41449"/>
                  <a:pt x="203597" y="52462"/>
                </a:cubicBezTo>
                <a:cubicBezTo>
                  <a:pt x="204936" y="59308"/>
                  <a:pt x="205606" y="71661"/>
                  <a:pt x="205606" y="89520"/>
                </a:cubicBezTo>
                <a:lnTo>
                  <a:pt x="205606" y="143098"/>
                </a:lnTo>
                <a:cubicBezTo>
                  <a:pt x="205606" y="180454"/>
                  <a:pt x="206462" y="204081"/>
                  <a:pt x="208173" y="213978"/>
                </a:cubicBezTo>
                <a:cubicBezTo>
                  <a:pt x="209885" y="223875"/>
                  <a:pt x="213271" y="233363"/>
                  <a:pt x="218331" y="242441"/>
                </a:cubicBezTo>
                <a:lnTo>
                  <a:pt x="176361" y="242441"/>
                </a:lnTo>
                <a:cubicBezTo>
                  <a:pt x="172194" y="234107"/>
                  <a:pt x="169515" y="224359"/>
                  <a:pt x="168325" y="213196"/>
                </a:cubicBezTo>
                <a:cubicBezTo>
                  <a:pt x="153442" y="225847"/>
                  <a:pt x="139117" y="234777"/>
                  <a:pt x="125351" y="239986"/>
                </a:cubicBezTo>
                <a:cubicBezTo>
                  <a:pt x="111584" y="245195"/>
                  <a:pt x="96813" y="247799"/>
                  <a:pt x="81037" y="247799"/>
                </a:cubicBezTo>
                <a:cubicBezTo>
                  <a:pt x="54992" y="247799"/>
                  <a:pt x="34975" y="241437"/>
                  <a:pt x="20985" y="228712"/>
                </a:cubicBezTo>
                <a:cubicBezTo>
                  <a:pt x="6995" y="215987"/>
                  <a:pt x="0" y="199728"/>
                  <a:pt x="0" y="179933"/>
                </a:cubicBezTo>
                <a:cubicBezTo>
                  <a:pt x="0" y="168325"/>
                  <a:pt x="2642" y="157721"/>
                  <a:pt x="7925" y="148121"/>
                </a:cubicBezTo>
                <a:cubicBezTo>
                  <a:pt x="13209" y="138522"/>
                  <a:pt x="20129" y="130820"/>
                  <a:pt x="28687" y="125016"/>
                </a:cubicBezTo>
                <a:cubicBezTo>
                  <a:pt x="37244" y="119212"/>
                  <a:pt x="46881" y="114821"/>
                  <a:pt x="57597" y="111845"/>
                </a:cubicBezTo>
                <a:cubicBezTo>
                  <a:pt x="65485" y="109761"/>
                  <a:pt x="77391" y="107752"/>
                  <a:pt x="93315" y="105817"/>
                </a:cubicBezTo>
                <a:cubicBezTo>
                  <a:pt x="125760" y="101947"/>
                  <a:pt x="149647" y="97334"/>
                  <a:pt x="164976" y="91976"/>
                </a:cubicBezTo>
                <a:cubicBezTo>
                  <a:pt x="165125" y="86469"/>
                  <a:pt x="165199" y="82972"/>
                  <a:pt x="165199" y="81484"/>
                </a:cubicBezTo>
                <a:cubicBezTo>
                  <a:pt x="165199" y="65113"/>
                  <a:pt x="161404" y="53578"/>
                  <a:pt x="153814" y="46881"/>
                </a:cubicBezTo>
                <a:cubicBezTo>
                  <a:pt x="143545" y="37803"/>
                  <a:pt x="128290" y="33263"/>
                  <a:pt x="108049" y="33263"/>
                </a:cubicBezTo>
                <a:cubicBezTo>
                  <a:pt x="89148" y="33263"/>
                  <a:pt x="75195" y="36575"/>
                  <a:pt x="66191" y="43198"/>
                </a:cubicBezTo>
                <a:cubicBezTo>
                  <a:pt x="57187" y="49820"/>
                  <a:pt x="50527" y="61541"/>
                  <a:pt x="46211" y="78358"/>
                </a:cubicBezTo>
                <a:lnTo>
                  <a:pt x="6921" y="73000"/>
                </a:lnTo>
                <a:cubicBezTo>
                  <a:pt x="10493" y="56183"/>
                  <a:pt x="16371" y="42602"/>
                  <a:pt x="24557" y="32259"/>
                </a:cubicBezTo>
                <a:cubicBezTo>
                  <a:pt x="32743" y="21915"/>
                  <a:pt x="44574" y="13953"/>
                  <a:pt x="60052" y="8372"/>
                </a:cubicBezTo>
                <a:cubicBezTo>
                  <a:pt x="75530" y="2791"/>
                  <a:pt x="93464" y="0"/>
                  <a:pt x="113854" y="0"/>
                </a:cubicBezTo>
                <a:close/>
                <a:moveTo>
                  <a:pt x="164976" y="123453"/>
                </a:moveTo>
                <a:cubicBezTo>
                  <a:pt x="150391" y="129406"/>
                  <a:pt x="128513" y="134466"/>
                  <a:pt x="99343" y="138634"/>
                </a:cubicBezTo>
                <a:cubicBezTo>
                  <a:pt x="82823" y="141015"/>
                  <a:pt x="71140" y="143694"/>
                  <a:pt x="64294" y="146670"/>
                </a:cubicBezTo>
                <a:cubicBezTo>
                  <a:pt x="57448" y="149647"/>
                  <a:pt x="52164" y="154000"/>
                  <a:pt x="48444" y="159730"/>
                </a:cubicBezTo>
                <a:cubicBezTo>
                  <a:pt x="44723" y="165460"/>
                  <a:pt x="42863" y="171822"/>
                  <a:pt x="42863" y="178817"/>
                </a:cubicBezTo>
                <a:cubicBezTo>
                  <a:pt x="42863" y="189533"/>
                  <a:pt x="46918" y="198463"/>
                  <a:pt x="55029" y="205606"/>
                </a:cubicBezTo>
                <a:cubicBezTo>
                  <a:pt x="63140" y="212750"/>
                  <a:pt x="75009" y="216322"/>
                  <a:pt x="90637" y="216322"/>
                </a:cubicBezTo>
                <a:cubicBezTo>
                  <a:pt x="106115" y="216322"/>
                  <a:pt x="119881" y="212936"/>
                  <a:pt x="131936" y="206164"/>
                </a:cubicBezTo>
                <a:cubicBezTo>
                  <a:pt x="143991" y="199393"/>
                  <a:pt x="152847" y="190128"/>
                  <a:pt x="158502" y="178371"/>
                </a:cubicBezTo>
                <a:cubicBezTo>
                  <a:pt x="162818" y="169292"/>
                  <a:pt x="164976" y="155898"/>
                  <a:pt x="164976" y="138187"/>
                </a:cubicBezTo>
                <a:lnTo>
                  <a:pt x="164976" y="123453"/>
                </a:ln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p:nvSpPr>
        <p:spPr>
          <a:xfrm>
            <a:off x="1432772" y="3906928"/>
            <a:ext cx="192658" cy="242441"/>
          </a:xfrm>
          <a:custGeom>
            <a:avLst/>
            <a:gdLst/>
            <a:ahLst/>
            <a:cxnLst/>
            <a:rect l="l" t="t" r="r" b="b"/>
            <a:pathLst>
              <a:path w="192658" h="242441">
                <a:moveTo>
                  <a:pt x="111621" y="0"/>
                </a:moveTo>
                <a:cubicBezTo>
                  <a:pt x="125908" y="0"/>
                  <a:pt x="139043" y="2567"/>
                  <a:pt x="151023" y="7702"/>
                </a:cubicBezTo>
                <a:cubicBezTo>
                  <a:pt x="163004" y="12837"/>
                  <a:pt x="171971" y="19571"/>
                  <a:pt x="177924" y="27905"/>
                </a:cubicBezTo>
                <a:cubicBezTo>
                  <a:pt x="183877" y="36240"/>
                  <a:pt x="188044" y="46137"/>
                  <a:pt x="190425" y="57597"/>
                </a:cubicBezTo>
                <a:cubicBezTo>
                  <a:pt x="191914" y="65038"/>
                  <a:pt x="192658" y="78061"/>
                  <a:pt x="192658" y="96664"/>
                </a:cubicBezTo>
                <a:lnTo>
                  <a:pt x="192658" y="242441"/>
                </a:lnTo>
                <a:lnTo>
                  <a:pt x="152474" y="242441"/>
                </a:lnTo>
                <a:lnTo>
                  <a:pt x="152474" y="98227"/>
                </a:lnTo>
                <a:cubicBezTo>
                  <a:pt x="152474" y="81856"/>
                  <a:pt x="150912" y="69615"/>
                  <a:pt x="147786" y="61503"/>
                </a:cubicBezTo>
                <a:cubicBezTo>
                  <a:pt x="144661" y="53392"/>
                  <a:pt x="139117" y="46918"/>
                  <a:pt x="131155" y="42081"/>
                </a:cubicBezTo>
                <a:cubicBezTo>
                  <a:pt x="123192" y="37244"/>
                  <a:pt x="113853" y="34826"/>
                  <a:pt x="103138" y="34826"/>
                </a:cubicBezTo>
                <a:cubicBezTo>
                  <a:pt x="86022" y="34826"/>
                  <a:pt x="71251" y="40258"/>
                  <a:pt x="58824" y="51123"/>
                </a:cubicBezTo>
                <a:cubicBezTo>
                  <a:pt x="46397" y="61987"/>
                  <a:pt x="40183" y="82600"/>
                  <a:pt x="40183" y="112961"/>
                </a:cubicBezTo>
                <a:lnTo>
                  <a:pt x="40183" y="242441"/>
                </a:lnTo>
                <a:lnTo>
                  <a:pt x="0" y="242441"/>
                </a:lnTo>
                <a:lnTo>
                  <a:pt x="0" y="5358"/>
                </a:lnTo>
                <a:lnTo>
                  <a:pt x="36165" y="5358"/>
                </a:lnTo>
                <a:lnTo>
                  <a:pt x="36165" y="39068"/>
                </a:lnTo>
                <a:cubicBezTo>
                  <a:pt x="53578" y="13023"/>
                  <a:pt x="78730" y="0"/>
                  <a:pt x="111621" y="0"/>
                </a:cubicBez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p:nvSpPr>
        <p:spPr>
          <a:xfrm>
            <a:off x="2256015" y="3906928"/>
            <a:ext cx="222126" cy="247799"/>
          </a:xfrm>
          <a:custGeom>
            <a:avLst/>
            <a:gdLst/>
            <a:ahLst/>
            <a:cxnLst/>
            <a:rect l="l" t="t" r="r" b="b"/>
            <a:pathLst>
              <a:path w="222126" h="247799">
                <a:moveTo>
                  <a:pt x="111174" y="0"/>
                </a:moveTo>
                <a:cubicBezTo>
                  <a:pt x="143768" y="0"/>
                  <a:pt x="170408" y="10679"/>
                  <a:pt x="191095" y="32035"/>
                </a:cubicBezTo>
                <a:cubicBezTo>
                  <a:pt x="211782" y="53392"/>
                  <a:pt x="222126" y="82897"/>
                  <a:pt x="222126" y="120551"/>
                </a:cubicBezTo>
                <a:cubicBezTo>
                  <a:pt x="222126" y="151061"/>
                  <a:pt x="217549" y="175059"/>
                  <a:pt x="208396" y="192547"/>
                </a:cubicBezTo>
                <a:cubicBezTo>
                  <a:pt x="199243" y="210034"/>
                  <a:pt x="185923" y="223614"/>
                  <a:pt x="168436" y="233288"/>
                </a:cubicBezTo>
                <a:cubicBezTo>
                  <a:pt x="150949" y="242962"/>
                  <a:pt x="131861" y="247799"/>
                  <a:pt x="111174" y="247799"/>
                </a:cubicBezTo>
                <a:cubicBezTo>
                  <a:pt x="77986" y="247799"/>
                  <a:pt x="51159" y="237158"/>
                  <a:pt x="30696" y="215875"/>
                </a:cubicBezTo>
                <a:cubicBezTo>
                  <a:pt x="10232" y="194593"/>
                  <a:pt x="0" y="163934"/>
                  <a:pt x="0" y="123900"/>
                </a:cubicBezTo>
                <a:cubicBezTo>
                  <a:pt x="0" y="79995"/>
                  <a:pt x="12204" y="47476"/>
                  <a:pt x="36611" y="26343"/>
                </a:cubicBezTo>
                <a:cubicBezTo>
                  <a:pt x="57001" y="8781"/>
                  <a:pt x="81855" y="0"/>
                  <a:pt x="111174" y="0"/>
                </a:cubicBezTo>
                <a:close/>
                <a:moveTo>
                  <a:pt x="111174" y="33263"/>
                </a:moveTo>
                <a:cubicBezTo>
                  <a:pt x="91083" y="33263"/>
                  <a:pt x="74414" y="40779"/>
                  <a:pt x="61168" y="55811"/>
                </a:cubicBezTo>
                <a:cubicBezTo>
                  <a:pt x="47922" y="70842"/>
                  <a:pt x="41300" y="93539"/>
                  <a:pt x="41300" y="123900"/>
                </a:cubicBezTo>
                <a:cubicBezTo>
                  <a:pt x="41300" y="154261"/>
                  <a:pt x="47922" y="176994"/>
                  <a:pt x="61168" y="192100"/>
                </a:cubicBezTo>
                <a:cubicBezTo>
                  <a:pt x="74414" y="207206"/>
                  <a:pt x="91083" y="214759"/>
                  <a:pt x="111174" y="214759"/>
                </a:cubicBezTo>
                <a:cubicBezTo>
                  <a:pt x="131117" y="214759"/>
                  <a:pt x="147712" y="207169"/>
                  <a:pt x="160957" y="191988"/>
                </a:cubicBezTo>
                <a:cubicBezTo>
                  <a:pt x="174203" y="176808"/>
                  <a:pt x="180826" y="153665"/>
                  <a:pt x="180826" y="122560"/>
                </a:cubicBezTo>
                <a:cubicBezTo>
                  <a:pt x="180826" y="93241"/>
                  <a:pt x="174166" y="71028"/>
                  <a:pt x="160846" y="55922"/>
                </a:cubicBezTo>
                <a:cubicBezTo>
                  <a:pt x="147526" y="40816"/>
                  <a:pt x="130968" y="33263"/>
                  <a:pt x="111174" y="33263"/>
                </a:cubicBez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p:cNvSpPr/>
          <p:nvPr/>
        </p:nvSpPr>
        <p:spPr>
          <a:xfrm>
            <a:off x="3018015" y="3906928"/>
            <a:ext cx="222126" cy="247799"/>
          </a:xfrm>
          <a:custGeom>
            <a:avLst/>
            <a:gdLst/>
            <a:ahLst/>
            <a:cxnLst/>
            <a:rect l="l" t="t" r="r" b="b"/>
            <a:pathLst>
              <a:path w="222126" h="247799">
                <a:moveTo>
                  <a:pt x="111174" y="0"/>
                </a:moveTo>
                <a:cubicBezTo>
                  <a:pt x="143768" y="0"/>
                  <a:pt x="170408" y="10679"/>
                  <a:pt x="191095" y="32035"/>
                </a:cubicBezTo>
                <a:cubicBezTo>
                  <a:pt x="211782" y="53392"/>
                  <a:pt x="222126" y="82897"/>
                  <a:pt x="222126" y="120551"/>
                </a:cubicBezTo>
                <a:cubicBezTo>
                  <a:pt x="222126" y="151061"/>
                  <a:pt x="217549" y="175059"/>
                  <a:pt x="208396" y="192547"/>
                </a:cubicBezTo>
                <a:cubicBezTo>
                  <a:pt x="199243" y="210034"/>
                  <a:pt x="185923" y="223614"/>
                  <a:pt x="168436" y="233288"/>
                </a:cubicBezTo>
                <a:cubicBezTo>
                  <a:pt x="150949" y="242962"/>
                  <a:pt x="131861" y="247799"/>
                  <a:pt x="111174" y="247799"/>
                </a:cubicBezTo>
                <a:cubicBezTo>
                  <a:pt x="77986" y="247799"/>
                  <a:pt x="51159" y="237158"/>
                  <a:pt x="30695" y="215875"/>
                </a:cubicBezTo>
                <a:cubicBezTo>
                  <a:pt x="10232" y="194593"/>
                  <a:pt x="0" y="163934"/>
                  <a:pt x="0" y="123900"/>
                </a:cubicBezTo>
                <a:cubicBezTo>
                  <a:pt x="0" y="79995"/>
                  <a:pt x="12204" y="47476"/>
                  <a:pt x="36611" y="26343"/>
                </a:cubicBezTo>
                <a:cubicBezTo>
                  <a:pt x="57001" y="8781"/>
                  <a:pt x="81855" y="0"/>
                  <a:pt x="111174" y="0"/>
                </a:cubicBezTo>
                <a:close/>
                <a:moveTo>
                  <a:pt x="111174" y="33263"/>
                </a:moveTo>
                <a:cubicBezTo>
                  <a:pt x="91082" y="33263"/>
                  <a:pt x="74414" y="40779"/>
                  <a:pt x="61168" y="55811"/>
                </a:cubicBezTo>
                <a:cubicBezTo>
                  <a:pt x="47922" y="70842"/>
                  <a:pt x="41299" y="93539"/>
                  <a:pt x="41299" y="123900"/>
                </a:cubicBezTo>
                <a:cubicBezTo>
                  <a:pt x="41299" y="154261"/>
                  <a:pt x="47922" y="176994"/>
                  <a:pt x="61168" y="192100"/>
                </a:cubicBezTo>
                <a:cubicBezTo>
                  <a:pt x="74414" y="207206"/>
                  <a:pt x="91082" y="214759"/>
                  <a:pt x="111174" y="214759"/>
                </a:cubicBezTo>
                <a:cubicBezTo>
                  <a:pt x="131117" y="214759"/>
                  <a:pt x="147712" y="207169"/>
                  <a:pt x="160957" y="191988"/>
                </a:cubicBezTo>
                <a:cubicBezTo>
                  <a:pt x="174203" y="176808"/>
                  <a:pt x="180826" y="153665"/>
                  <a:pt x="180826" y="122560"/>
                </a:cubicBezTo>
                <a:cubicBezTo>
                  <a:pt x="180826" y="93241"/>
                  <a:pt x="174166" y="71028"/>
                  <a:pt x="160846" y="55922"/>
                </a:cubicBezTo>
                <a:cubicBezTo>
                  <a:pt x="147526" y="40816"/>
                  <a:pt x="130968" y="33263"/>
                  <a:pt x="111174" y="33263"/>
                </a:cubicBez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nvSpPr>
        <p:spPr>
          <a:xfrm>
            <a:off x="3289701" y="3906928"/>
            <a:ext cx="128811" cy="242441"/>
          </a:xfrm>
          <a:custGeom>
            <a:avLst/>
            <a:gdLst/>
            <a:ahLst/>
            <a:cxnLst/>
            <a:rect l="l" t="t" r="r" b="b"/>
            <a:pathLst>
              <a:path w="128811" h="242441">
                <a:moveTo>
                  <a:pt x="87511" y="0"/>
                </a:moveTo>
                <a:cubicBezTo>
                  <a:pt x="101055" y="0"/>
                  <a:pt x="114821" y="4316"/>
                  <a:pt x="128811" y="12948"/>
                </a:cubicBezTo>
                <a:lnTo>
                  <a:pt x="114970" y="50230"/>
                </a:lnTo>
                <a:cubicBezTo>
                  <a:pt x="105147" y="44425"/>
                  <a:pt x="95325" y="41523"/>
                  <a:pt x="85502" y="41523"/>
                </a:cubicBezTo>
                <a:cubicBezTo>
                  <a:pt x="76721" y="41523"/>
                  <a:pt x="68833" y="44165"/>
                  <a:pt x="61838" y="49448"/>
                </a:cubicBezTo>
                <a:cubicBezTo>
                  <a:pt x="54844" y="54732"/>
                  <a:pt x="49858" y="62062"/>
                  <a:pt x="46881" y="71438"/>
                </a:cubicBezTo>
                <a:cubicBezTo>
                  <a:pt x="42416" y="85725"/>
                  <a:pt x="40184" y="101352"/>
                  <a:pt x="40184" y="118319"/>
                </a:cubicBezTo>
                <a:lnTo>
                  <a:pt x="40184" y="242441"/>
                </a:lnTo>
                <a:lnTo>
                  <a:pt x="0" y="242441"/>
                </a:lnTo>
                <a:lnTo>
                  <a:pt x="0" y="5358"/>
                </a:lnTo>
                <a:lnTo>
                  <a:pt x="36166" y="5358"/>
                </a:lnTo>
                <a:lnTo>
                  <a:pt x="36166" y="41300"/>
                </a:lnTo>
                <a:cubicBezTo>
                  <a:pt x="45393" y="24482"/>
                  <a:pt x="53913" y="13395"/>
                  <a:pt x="61727" y="8037"/>
                </a:cubicBezTo>
                <a:cubicBezTo>
                  <a:pt x="69540" y="2679"/>
                  <a:pt x="78135" y="0"/>
                  <a:pt x="87511" y="0"/>
                </a:cubicBez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p:cNvSpPr/>
          <p:nvPr/>
        </p:nvSpPr>
        <p:spPr>
          <a:xfrm>
            <a:off x="3750323" y="3906928"/>
            <a:ext cx="196900" cy="247799"/>
          </a:xfrm>
          <a:custGeom>
            <a:avLst/>
            <a:gdLst/>
            <a:ahLst/>
            <a:cxnLst/>
            <a:rect l="l" t="t" r="r" b="b"/>
            <a:pathLst>
              <a:path w="196900" h="247799">
                <a:moveTo>
                  <a:pt x="93985" y="0"/>
                </a:moveTo>
                <a:cubicBezTo>
                  <a:pt x="112589" y="0"/>
                  <a:pt x="128923" y="2679"/>
                  <a:pt x="142987" y="8037"/>
                </a:cubicBezTo>
                <a:cubicBezTo>
                  <a:pt x="157051" y="13395"/>
                  <a:pt x="167432" y="20650"/>
                  <a:pt x="174129" y="29803"/>
                </a:cubicBezTo>
                <a:cubicBezTo>
                  <a:pt x="180827" y="38956"/>
                  <a:pt x="185440" y="51197"/>
                  <a:pt x="187970" y="66526"/>
                </a:cubicBezTo>
                <a:lnTo>
                  <a:pt x="148680" y="71884"/>
                </a:lnTo>
                <a:cubicBezTo>
                  <a:pt x="146894" y="59680"/>
                  <a:pt x="141722" y="50155"/>
                  <a:pt x="133164" y="43309"/>
                </a:cubicBezTo>
                <a:cubicBezTo>
                  <a:pt x="124607" y="36463"/>
                  <a:pt x="112515" y="33040"/>
                  <a:pt x="96888" y="33040"/>
                </a:cubicBezTo>
                <a:cubicBezTo>
                  <a:pt x="78433" y="33040"/>
                  <a:pt x="65262" y="36091"/>
                  <a:pt x="57374" y="42193"/>
                </a:cubicBezTo>
                <a:cubicBezTo>
                  <a:pt x="49486" y="48295"/>
                  <a:pt x="45542" y="55439"/>
                  <a:pt x="45542" y="63624"/>
                </a:cubicBezTo>
                <a:cubicBezTo>
                  <a:pt x="45542" y="68833"/>
                  <a:pt x="47179" y="73521"/>
                  <a:pt x="50453" y="77688"/>
                </a:cubicBezTo>
                <a:cubicBezTo>
                  <a:pt x="53727" y="82004"/>
                  <a:pt x="58862" y="85576"/>
                  <a:pt x="65857" y="88404"/>
                </a:cubicBezTo>
                <a:cubicBezTo>
                  <a:pt x="69875" y="89892"/>
                  <a:pt x="81707" y="93315"/>
                  <a:pt x="101352" y="98673"/>
                </a:cubicBezTo>
                <a:cubicBezTo>
                  <a:pt x="129779" y="106263"/>
                  <a:pt x="149610" y="112477"/>
                  <a:pt x="160846" y="117314"/>
                </a:cubicBezTo>
                <a:cubicBezTo>
                  <a:pt x="172083" y="122151"/>
                  <a:pt x="180901" y="129183"/>
                  <a:pt x="187301" y="138410"/>
                </a:cubicBezTo>
                <a:cubicBezTo>
                  <a:pt x="193700" y="147638"/>
                  <a:pt x="196900" y="159097"/>
                  <a:pt x="196900" y="172790"/>
                </a:cubicBezTo>
                <a:cubicBezTo>
                  <a:pt x="196900" y="186184"/>
                  <a:pt x="192993" y="198797"/>
                  <a:pt x="185180" y="210629"/>
                </a:cubicBezTo>
                <a:cubicBezTo>
                  <a:pt x="177366" y="222461"/>
                  <a:pt x="166093" y="231614"/>
                  <a:pt x="151359" y="238088"/>
                </a:cubicBezTo>
                <a:cubicBezTo>
                  <a:pt x="136625" y="244562"/>
                  <a:pt x="119956" y="247799"/>
                  <a:pt x="101352" y="247799"/>
                </a:cubicBezTo>
                <a:cubicBezTo>
                  <a:pt x="70545" y="247799"/>
                  <a:pt x="47067" y="241399"/>
                  <a:pt x="30919" y="228600"/>
                </a:cubicBezTo>
                <a:cubicBezTo>
                  <a:pt x="14772" y="215801"/>
                  <a:pt x="4465" y="196825"/>
                  <a:pt x="0" y="171673"/>
                </a:cubicBezTo>
                <a:lnTo>
                  <a:pt x="39738" y="165423"/>
                </a:lnTo>
                <a:cubicBezTo>
                  <a:pt x="41970" y="181347"/>
                  <a:pt x="48184" y="193551"/>
                  <a:pt x="58378" y="202034"/>
                </a:cubicBezTo>
                <a:cubicBezTo>
                  <a:pt x="68573" y="210518"/>
                  <a:pt x="82823" y="214759"/>
                  <a:pt x="101129" y="214759"/>
                </a:cubicBezTo>
                <a:cubicBezTo>
                  <a:pt x="119584" y="214759"/>
                  <a:pt x="133276" y="211001"/>
                  <a:pt x="142206" y="203485"/>
                </a:cubicBezTo>
                <a:cubicBezTo>
                  <a:pt x="151135" y="195970"/>
                  <a:pt x="155600" y="187152"/>
                  <a:pt x="155600" y="177031"/>
                </a:cubicBezTo>
                <a:cubicBezTo>
                  <a:pt x="155600" y="167953"/>
                  <a:pt x="151656" y="160809"/>
                  <a:pt x="143768" y="155600"/>
                </a:cubicBezTo>
                <a:cubicBezTo>
                  <a:pt x="138262" y="152028"/>
                  <a:pt x="124570" y="147489"/>
                  <a:pt x="102692" y="141982"/>
                </a:cubicBezTo>
                <a:cubicBezTo>
                  <a:pt x="73224" y="134541"/>
                  <a:pt x="52797" y="128104"/>
                  <a:pt x="41412" y="122672"/>
                </a:cubicBezTo>
                <a:cubicBezTo>
                  <a:pt x="30027" y="117240"/>
                  <a:pt x="21394" y="109724"/>
                  <a:pt x="15516" y="100124"/>
                </a:cubicBezTo>
                <a:cubicBezTo>
                  <a:pt x="9637" y="90525"/>
                  <a:pt x="6698" y="79921"/>
                  <a:pt x="6698" y="68312"/>
                </a:cubicBezTo>
                <a:cubicBezTo>
                  <a:pt x="6698" y="57746"/>
                  <a:pt x="9116" y="47960"/>
                  <a:pt x="13953" y="38956"/>
                </a:cubicBezTo>
                <a:cubicBezTo>
                  <a:pt x="18790" y="29952"/>
                  <a:pt x="25376" y="22473"/>
                  <a:pt x="33710" y="16520"/>
                </a:cubicBezTo>
                <a:cubicBezTo>
                  <a:pt x="39961" y="11906"/>
                  <a:pt x="48481" y="8000"/>
                  <a:pt x="59271" y="4800"/>
                </a:cubicBezTo>
                <a:cubicBezTo>
                  <a:pt x="70061" y="1600"/>
                  <a:pt x="81633" y="0"/>
                  <a:pt x="93985" y="0"/>
                </a:cubicBez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p:cNvSpPr/>
          <p:nvPr/>
        </p:nvSpPr>
        <p:spPr>
          <a:xfrm>
            <a:off x="4105427" y="3906928"/>
            <a:ext cx="218554" cy="247799"/>
          </a:xfrm>
          <a:custGeom>
            <a:avLst/>
            <a:gdLst/>
            <a:ahLst/>
            <a:cxnLst/>
            <a:rect l="l" t="t" r="r" b="b"/>
            <a:pathLst>
              <a:path w="218554" h="247799">
                <a:moveTo>
                  <a:pt x="110728" y="0"/>
                </a:moveTo>
                <a:cubicBezTo>
                  <a:pt x="142429" y="0"/>
                  <a:pt x="168325" y="10790"/>
                  <a:pt x="188417" y="32370"/>
                </a:cubicBezTo>
                <a:cubicBezTo>
                  <a:pt x="208509" y="53950"/>
                  <a:pt x="218554" y="84311"/>
                  <a:pt x="218554" y="123453"/>
                </a:cubicBezTo>
                <a:cubicBezTo>
                  <a:pt x="218554" y="125834"/>
                  <a:pt x="218480" y="129406"/>
                  <a:pt x="218331" y="134169"/>
                </a:cubicBezTo>
                <a:lnTo>
                  <a:pt x="41523" y="134169"/>
                </a:lnTo>
                <a:cubicBezTo>
                  <a:pt x="43012" y="160214"/>
                  <a:pt x="50379" y="180157"/>
                  <a:pt x="63624" y="193998"/>
                </a:cubicBezTo>
                <a:cubicBezTo>
                  <a:pt x="76870" y="207839"/>
                  <a:pt x="93390" y="214759"/>
                  <a:pt x="113184" y="214759"/>
                </a:cubicBezTo>
                <a:cubicBezTo>
                  <a:pt x="127918" y="214759"/>
                  <a:pt x="140494" y="210890"/>
                  <a:pt x="150912" y="203151"/>
                </a:cubicBezTo>
                <a:cubicBezTo>
                  <a:pt x="161330" y="195412"/>
                  <a:pt x="169590" y="183059"/>
                  <a:pt x="175692" y="166092"/>
                </a:cubicBezTo>
                <a:lnTo>
                  <a:pt x="217215" y="171227"/>
                </a:lnTo>
                <a:cubicBezTo>
                  <a:pt x="210667" y="195486"/>
                  <a:pt x="198537" y="214313"/>
                  <a:pt x="180827" y="227707"/>
                </a:cubicBezTo>
                <a:cubicBezTo>
                  <a:pt x="163116" y="241102"/>
                  <a:pt x="140494" y="247799"/>
                  <a:pt x="112961" y="247799"/>
                </a:cubicBezTo>
                <a:cubicBezTo>
                  <a:pt x="78284" y="247799"/>
                  <a:pt x="50788" y="237121"/>
                  <a:pt x="30473" y="215764"/>
                </a:cubicBezTo>
                <a:cubicBezTo>
                  <a:pt x="10158" y="194407"/>
                  <a:pt x="0" y="164455"/>
                  <a:pt x="0" y="125909"/>
                </a:cubicBezTo>
                <a:cubicBezTo>
                  <a:pt x="0" y="86023"/>
                  <a:pt x="10269" y="55067"/>
                  <a:pt x="30808" y="33040"/>
                </a:cubicBezTo>
                <a:cubicBezTo>
                  <a:pt x="51346" y="11013"/>
                  <a:pt x="77986" y="0"/>
                  <a:pt x="110728" y="0"/>
                </a:cubicBezTo>
                <a:close/>
                <a:moveTo>
                  <a:pt x="111175" y="33040"/>
                </a:moveTo>
                <a:cubicBezTo>
                  <a:pt x="92720" y="33040"/>
                  <a:pt x="77205" y="39216"/>
                  <a:pt x="64629" y="51569"/>
                </a:cubicBezTo>
                <a:cubicBezTo>
                  <a:pt x="52053" y="63922"/>
                  <a:pt x="45095" y="80442"/>
                  <a:pt x="43756" y="101129"/>
                </a:cubicBezTo>
                <a:lnTo>
                  <a:pt x="176138" y="101129"/>
                </a:lnTo>
                <a:cubicBezTo>
                  <a:pt x="174352" y="81186"/>
                  <a:pt x="169292" y="66229"/>
                  <a:pt x="160958" y="56257"/>
                </a:cubicBezTo>
                <a:cubicBezTo>
                  <a:pt x="148159" y="40779"/>
                  <a:pt x="131564" y="33040"/>
                  <a:pt x="111175" y="33040"/>
                </a:cubicBez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a:xfrm>
            <a:off x="4375997" y="3906928"/>
            <a:ext cx="192658" cy="242441"/>
          </a:xfrm>
          <a:custGeom>
            <a:avLst/>
            <a:gdLst/>
            <a:ahLst/>
            <a:cxnLst/>
            <a:rect l="l" t="t" r="r" b="b"/>
            <a:pathLst>
              <a:path w="192658" h="242441">
                <a:moveTo>
                  <a:pt x="111621" y="0"/>
                </a:moveTo>
                <a:cubicBezTo>
                  <a:pt x="125908" y="0"/>
                  <a:pt x="139043" y="2567"/>
                  <a:pt x="151023" y="7702"/>
                </a:cubicBezTo>
                <a:cubicBezTo>
                  <a:pt x="163004" y="12837"/>
                  <a:pt x="171971" y="19571"/>
                  <a:pt x="177924" y="27905"/>
                </a:cubicBezTo>
                <a:cubicBezTo>
                  <a:pt x="183877" y="36240"/>
                  <a:pt x="188044" y="46137"/>
                  <a:pt x="190425" y="57597"/>
                </a:cubicBezTo>
                <a:cubicBezTo>
                  <a:pt x="191914" y="65038"/>
                  <a:pt x="192658" y="78061"/>
                  <a:pt x="192658" y="96664"/>
                </a:cubicBezTo>
                <a:lnTo>
                  <a:pt x="192658" y="242441"/>
                </a:lnTo>
                <a:lnTo>
                  <a:pt x="152474" y="242441"/>
                </a:lnTo>
                <a:lnTo>
                  <a:pt x="152474" y="98227"/>
                </a:lnTo>
                <a:cubicBezTo>
                  <a:pt x="152474" y="81856"/>
                  <a:pt x="150912" y="69615"/>
                  <a:pt x="147786" y="61503"/>
                </a:cubicBezTo>
                <a:cubicBezTo>
                  <a:pt x="144661" y="53392"/>
                  <a:pt x="139117" y="46918"/>
                  <a:pt x="131155" y="42081"/>
                </a:cubicBezTo>
                <a:cubicBezTo>
                  <a:pt x="123192" y="37244"/>
                  <a:pt x="113853" y="34826"/>
                  <a:pt x="103138" y="34826"/>
                </a:cubicBezTo>
                <a:cubicBezTo>
                  <a:pt x="86023" y="34826"/>
                  <a:pt x="71251" y="40258"/>
                  <a:pt x="58824" y="51123"/>
                </a:cubicBezTo>
                <a:cubicBezTo>
                  <a:pt x="46397" y="61987"/>
                  <a:pt x="40183" y="82600"/>
                  <a:pt x="40183" y="112961"/>
                </a:cubicBezTo>
                <a:lnTo>
                  <a:pt x="40183" y="242441"/>
                </a:lnTo>
                <a:lnTo>
                  <a:pt x="0" y="242441"/>
                </a:lnTo>
                <a:lnTo>
                  <a:pt x="0" y="5358"/>
                </a:lnTo>
                <a:lnTo>
                  <a:pt x="36165" y="5358"/>
                </a:lnTo>
                <a:lnTo>
                  <a:pt x="36165" y="39068"/>
                </a:lnTo>
                <a:cubicBezTo>
                  <a:pt x="53578" y="13023"/>
                  <a:pt x="78730" y="0"/>
                  <a:pt x="111621" y="0"/>
                </a:cubicBez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nvSpPr>
        <p:spPr>
          <a:xfrm>
            <a:off x="4728422" y="3906928"/>
            <a:ext cx="192658" cy="242441"/>
          </a:xfrm>
          <a:custGeom>
            <a:avLst/>
            <a:gdLst/>
            <a:ahLst/>
            <a:cxnLst/>
            <a:rect l="l" t="t" r="r" b="b"/>
            <a:pathLst>
              <a:path w="192658" h="242441">
                <a:moveTo>
                  <a:pt x="111621" y="0"/>
                </a:moveTo>
                <a:cubicBezTo>
                  <a:pt x="125909" y="0"/>
                  <a:pt x="139043" y="2567"/>
                  <a:pt x="151023" y="7702"/>
                </a:cubicBezTo>
                <a:cubicBezTo>
                  <a:pt x="163004" y="12837"/>
                  <a:pt x="171971" y="19571"/>
                  <a:pt x="177924" y="27905"/>
                </a:cubicBezTo>
                <a:cubicBezTo>
                  <a:pt x="183877" y="36240"/>
                  <a:pt x="188044" y="46137"/>
                  <a:pt x="190426" y="57597"/>
                </a:cubicBezTo>
                <a:cubicBezTo>
                  <a:pt x="191914" y="65038"/>
                  <a:pt x="192658" y="78061"/>
                  <a:pt x="192658" y="96664"/>
                </a:cubicBezTo>
                <a:lnTo>
                  <a:pt x="192658" y="242441"/>
                </a:lnTo>
                <a:lnTo>
                  <a:pt x="152474" y="242441"/>
                </a:lnTo>
                <a:lnTo>
                  <a:pt x="152474" y="98227"/>
                </a:lnTo>
                <a:cubicBezTo>
                  <a:pt x="152474" y="81856"/>
                  <a:pt x="150912" y="69615"/>
                  <a:pt x="147786" y="61503"/>
                </a:cubicBezTo>
                <a:cubicBezTo>
                  <a:pt x="144661" y="53392"/>
                  <a:pt x="139117" y="46918"/>
                  <a:pt x="131155" y="42081"/>
                </a:cubicBezTo>
                <a:cubicBezTo>
                  <a:pt x="123192" y="37244"/>
                  <a:pt x="113854" y="34826"/>
                  <a:pt x="103138" y="34826"/>
                </a:cubicBezTo>
                <a:cubicBezTo>
                  <a:pt x="86023" y="34826"/>
                  <a:pt x="71251" y="40258"/>
                  <a:pt x="58824" y="51123"/>
                </a:cubicBezTo>
                <a:cubicBezTo>
                  <a:pt x="46397" y="61987"/>
                  <a:pt x="40184" y="82600"/>
                  <a:pt x="40184" y="112961"/>
                </a:cubicBezTo>
                <a:lnTo>
                  <a:pt x="40184" y="242441"/>
                </a:lnTo>
                <a:lnTo>
                  <a:pt x="0" y="242441"/>
                </a:lnTo>
                <a:lnTo>
                  <a:pt x="0" y="5358"/>
                </a:lnTo>
                <a:lnTo>
                  <a:pt x="36165" y="5358"/>
                </a:lnTo>
                <a:lnTo>
                  <a:pt x="36165" y="39068"/>
                </a:lnTo>
                <a:cubicBezTo>
                  <a:pt x="53578" y="13023"/>
                  <a:pt x="78730" y="0"/>
                  <a:pt x="111621" y="0"/>
                </a:cubicBez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p:cNvSpPr/>
          <p:nvPr/>
        </p:nvSpPr>
        <p:spPr>
          <a:xfrm>
            <a:off x="4970194" y="3906928"/>
            <a:ext cx="208955" cy="338659"/>
          </a:xfrm>
          <a:custGeom>
            <a:avLst/>
            <a:gdLst/>
            <a:ahLst/>
            <a:cxnLst/>
            <a:rect l="l" t="t" r="r" b="b"/>
            <a:pathLst>
              <a:path w="208955" h="338659">
                <a:moveTo>
                  <a:pt x="102692" y="0"/>
                </a:moveTo>
                <a:cubicBezTo>
                  <a:pt x="130671" y="0"/>
                  <a:pt x="153740" y="11311"/>
                  <a:pt x="171897" y="33933"/>
                </a:cubicBezTo>
                <a:lnTo>
                  <a:pt x="171897" y="5358"/>
                </a:lnTo>
                <a:lnTo>
                  <a:pt x="208955" y="5358"/>
                </a:lnTo>
                <a:lnTo>
                  <a:pt x="208955" y="210294"/>
                </a:lnTo>
                <a:cubicBezTo>
                  <a:pt x="208955" y="247204"/>
                  <a:pt x="205197" y="273360"/>
                  <a:pt x="197681" y="288764"/>
                </a:cubicBezTo>
                <a:cubicBezTo>
                  <a:pt x="190165" y="304168"/>
                  <a:pt x="178259" y="316334"/>
                  <a:pt x="161962" y="325264"/>
                </a:cubicBezTo>
                <a:cubicBezTo>
                  <a:pt x="145666" y="334194"/>
                  <a:pt x="125611" y="338659"/>
                  <a:pt x="101799" y="338659"/>
                </a:cubicBezTo>
                <a:cubicBezTo>
                  <a:pt x="73521" y="338659"/>
                  <a:pt x="50676" y="332296"/>
                  <a:pt x="33263" y="319571"/>
                </a:cubicBezTo>
                <a:cubicBezTo>
                  <a:pt x="15850" y="306847"/>
                  <a:pt x="7442" y="287685"/>
                  <a:pt x="8037" y="262087"/>
                </a:cubicBezTo>
                <a:lnTo>
                  <a:pt x="47104" y="267891"/>
                </a:lnTo>
                <a:cubicBezTo>
                  <a:pt x="48742" y="279946"/>
                  <a:pt x="53281" y="288727"/>
                  <a:pt x="60722" y="294233"/>
                </a:cubicBezTo>
                <a:cubicBezTo>
                  <a:pt x="70694" y="301675"/>
                  <a:pt x="84311" y="305396"/>
                  <a:pt x="101575" y="305396"/>
                </a:cubicBezTo>
                <a:cubicBezTo>
                  <a:pt x="120179" y="305396"/>
                  <a:pt x="134541" y="301675"/>
                  <a:pt x="144661" y="294233"/>
                </a:cubicBezTo>
                <a:cubicBezTo>
                  <a:pt x="154782" y="286792"/>
                  <a:pt x="161628" y="276374"/>
                  <a:pt x="165200" y="262979"/>
                </a:cubicBezTo>
                <a:cubicBezTo>
                  <a:pt x="167283" y="254794"/>
                  <a:pt x="168250" y="237604"/>
                  <a:pt x="168102" y="211411"/>
                </a:cubicBezTo>
                <a:cubicBezTo>
                  <a:pt x="150540" y="232098"/>
                  <a:pt x="128662" y="242441"/>
                  <a:pt x="102468" y="242441"/>
                </a:cubicBezTo>
                <a:cubicBezTo>
                  <a:pt x="69875" y="242441"/>
                  <a:pt x="44649" y="230684"/>
                  <a:pt x="26789" y="207169"/>
                </a:cubicBezTo>
                <a:cubicBezTo>
                  <a:pt x="8930" y="183654"/>
                  <a:pt x="0" y="155451"/>
                  <a:pt x="0" y="122560"/>
                </a:cubicBezTo>
                <a:cubicBezTo>
                  <a:pt x="0" y="99938"/>
                  <a:pt x="4093" y="79065"/>
                  <a:pt x="12279" y="59941"/>
                </a:cubicBezTo>
                <a:cubicBezTo>
                  <a:pt x="20464" y="40816"/>
                  <a:pt x="32333" y="26045"/>
                  <a:pt x="47886" y="15627"/>
                </a:cubicBezTo>
                <a:cubicBezTo>
                  <a:pt x="63438" y="5209"/>
                  <a:pt x="81707" y="0"/>
                  <a:pt x="102692" y="0"/>
                </a:cubicBezTo>
                <a:close/>
                <a:moveTo>
                  <a:pt x="105594" y="33263"/>
                </a:moveTo>
                <a:cubicBezTo>
                  <a:pt x="87734" y="33263"/>
                  <a:pt x="72554" y="40519"/>
                  <a:pt x="60052" y="55029"/>
                </a:cubicBezTo>
                <a:cubicBezTo>
                  <a:pt x="47551" y="69540"/>
                  <a:pt x="41300" y="91083"/>
                  <a:pt x="41300" y="119658"/>
                </a:cubicBezTo>
                <a:cubicBezTo>
                  <a:pt x="41300" y="150763"/>
                  <a:pt x="47476" y="173459"/>
                  <a:pt x="59829" y="187747"/>
                </a:cubicBezTo>
                <a:cubicBezTo>
                  <a:pt x="72182" y="202034"/>
                  <a:pt x="87660" y="209178"/>
                  <a:pt x="106264" y="209178"/>
                </a:cubicBezTo>
                <a:cubicBezTo>
                  <a:pt x="124718" y="209178"/>
                  <a:pt x="140196" y="202072"/>
                  <a:pt x="152698" y="187859"/>
                </a:cubicBezTo>
                <a:cubicBezTo>
                  <a:pt x="165200" y="173645"/>
                  <a:pt x="171450" y="151358"/>
                  <a:pt x="171450" y="120997"/>
                </a:cubicBezTo>
                <a:cubicBezTo>
                  <a:pt x="171450" y="91976"/>
                  <a:pt x="165013" y="70098"/>
                  <a:pt x="152140" y="55364"/>
                </a:cubicBezTo>
                <a:cubicBezTo>
                  <a:pt x="139266" y="40630"/>
                  <a:pt x="123751" y="33263"/>
                  <a:pt x="105594" y="33263"/>
                </a:cubicBez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2029127" y="3912286"/>
            <a:ext cx="217215" cy="333301"/>
          </a:xfrm>
          <a:custGeom>
            <a:avLst/>
            <a:gdLst/>
            <a:ahLst/>
            <a:cxnLst/>
            <a:rect l="l" t="t" r="r" b="b"/>
            <a:pathLst>
              <a:path w="217215" h="333301">
                <a:moveTo>
                  <a:pt x="0" y="0"/>
                </a:moveTo>
                <a:lnTo>
                  <a:pt x="43309" y="0"/>
                </a:lnTo>
                <a:lnTo>
                  <a:pt x="92646" y="137294"/>
                </a:lnTo>
                <a:cubicBezTo>
                  <a:pt x="99045" y="154707"/>
                  <a:pt x="104775" y="173013"/>
                  <a:pt x="109835" y="192212"/>
                </a:cubicBezTo>
                <a:cubicBezTo>
                  <a:pt x="114449" y="173757"/>
                  <a:pt x="119956" y="155749"/>
                  <a:pt x="126355" y="138187"/>
                </a:cubicBezTo>
                <a:lnTo>
                  <a:pt x="177031" y="0"/>
                </a:lnTo>
                <a:lnTo>
                  <a:pt x="217215" y="0"/>
                </a:lnTo>
                <a:lnTo>
                  <a:pt x="127025" y="241102"/>
                </a:lnTo>
                <a:cubicBezTo>
                  <a:pt x="117351" y="267146"/>
                  <a:pt x="109835" y="285080"/>
                  <a:pt x="104478" y="294903"/>
                </a:cubicBezTo>
                <a:cubicBezTo>
                  <a:pt x="97334" y="308149"/>
                  <a:pt x="89148" y="317860"/>
                  <a:pt x="79921" y="324036"/>
                </a:cubicBezTo>
                <a:cubicBezTo>
                  <a:pt x="70694" y="330212"/>
                  <a:pt x="59680" y="333301"/>
                  <a:pt x="46881" y="333301"/>
                </a:cubicBezTo>
                <a:cubicBezTo>
                  <a:pt x="39142" y="333301"/>
                  <a:pt x="30510" y="331663"/>
                  <a:pt x="20985" y="328389"/>
                </a:cubicBezTo>
                <a:lnTo>
                  <a:pt x="16520" y="290661"/>
                </a:lnTo>
                <a:cubicBezTo>
                  <a:pt x="25301" y="293043"/>
                  <a:pt x="32966" y="294233"/>
                  <a:pt x="39514" y="294233"/>
                </a:cubicBezTo>
                <a:cubicBezTo>
                  <a:pt x="48444" y="294233"/>
                  <a:pt x="55588" y="292745"/>
                  <a:pt x="60945" y="289768"/>
                </a:cubicBezTo>
                <a:cubicBezTo>
                  <a:pt x="66303" y="286792"/>
                  <a:pt x="70694" y="282625"/>
                  <a:pt x="74117" y="277267"/>
                </a:cubicBezTo>
                <a:cubicBezTo>
                  <a:pt x="76647" y="273248"/>
                  <a:pt x="80739" y="263277"/>
                  <a:pt x="86395" y="247352"/>
                </a:cubicBezTo>
                <a:cubicBezTo>
                  <a:pt x="87139" y="245120"/>
                  <a:pt x="88330" y="241846"/>
                  <a:pt x="89967" y="237530"/>
                </a:cubicBezTo>
                <a:lnTo>
                  <a:pt x="0" y="0"/>
                </a:ln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2527255" y="3912286"/>
            <a:ext cx="192211" cy="242441"/>
          </a:xfrm>
          <a:custGeom>
            <a:avLst/>
            <a:gdLst/>
            <a:ahLst/>
            <a:cxnLst/>
            <a:rect l="l" t="t" r="r" b="b"/>
            <a:pathLst>
              <a:path w="192211" h="242441">
                <a:moveTo>
                  <a:pt x="0" y="0"/>
                </a:moveTo>
                <a:lnTo>
                  <a:pt x="40184" y="0"/>
                </a:lnTo>
                <a:lnTo>
                  <a:pt x="40184" y="131490"/>
                </a:lnTo>
                <a:cubicBezTo>
                  <a:pt x="40184" y="152474"/>
                  <a:pt x="41002" y="166613"/>
                  <a:pt x="42639" y="173906"/>
                </a:cubicBezTo>
                <a:cubicBezTo>
                  <a:pt x="45169" y="184472"/>
                  <a:pt x="50527" y="192770"/>
                  <a:pt x="58713" y="198797"/>
                </a:cubicBezTo>
                <a:cubicBezTo>
                  <a:pt x="66898" y="204825"/>
                  <a:pt x="77019" y="207838"/>
                  <a:pt x="89074" y="207838"/>
                </a:cubicBezTo>
                <a:cubicBezTo>
                  <a:pt x="101129" y="207838"/>
                  <a:pt x="112440" y="204750"/>
                  <a:pt x="123006" y="198574"/>
                </a:cubicBezTo>
                <a:cubicBezTo>
                  <a:pt x="133573" y="192398"/>
                  <a:pt x="141052" y="183989"/>
                  <a:pt x="145442" y="173348"/>
                </a:cubicBezTo>
                <a:cubicBezTo>
                  <a:pt x="149833" y="162706"/>
                  <a:pt x="152028" y="147265"/>
                  <a:pt x="152028" y="127025"/>
                </a:cubicBezTo>
                <a:lnTo>
                  <a:pt x="152028" y="0"/>
                </a:lnTo>
                <a:lnTo>
                  <a:pt x="192211" y="0"/>
                </a:lnTo>
                <a:lnTo>
                  <a:pt x="192211" y="237083"/>
                </a:lnTo>
                <a:lnTo>
                  <a:pt x="156269" y="237083"/>
                </a:lnTo>
                <a:lnTo>
                  <a:pt x="156269" y="202257"/>
                </a:lnTo>
                <a:cubicBezTo>
                  <a:pt x="137815" y="229046"/>
                  <a:pt x="112737" y="242441"/>
                  <a:pt x="81037" y="242441"/>
                </a:cubicBezTo>
                <a:cubicBezTo>
                  <a:pt x="67047" y="242441"/>
                  <a:pt x="53987" y="239762"/>
                  <a:pt x="41858" y="234404"/>
                </a:cubicBezTo>
                <a:cubicBezTo>
                  <a:pt x="29728" y="229046"/>
                  <a:pt x="20724" y="222312"/>
                  <a:pt x="14846" y="214201"/>
                </a:cubicBezTo>
                <a:cubicBezTo>
                  <a:pt x="8967" y="206090"/>
                  <a:pt x="4837" y="196155"/>
                  <a:pt x="2456" y="184398"/>
                </a:cubicBezTo>
                <a:cubicBezTo>
                  <a:pt x="819" y="176510"/>
                  <a:pt x="0" y="164009"/>
                  <a:pt x="0" y="146893"/>
                </a:cubicBezTo>
                <a:lnTo>
                  <a:pt x="0" y="0"/>
                </a:ln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3671370" y="3912286"/>
            <a:ext cx="40184" cy="237083"/>
          </a:xfrm>
          <a:custGeom>
            <a:avLst/>
            <a:gdLst/>
            <a:ahLst/>
            <a:cxnLst/>
            <a:rect l="l" t="t" r="r" b="b"/>
            <a:pathLst>
              <a:path w="40184" h="237083">
                <a:moveTo>
                  <a:pt x="0" y="0"/>
                </a:moveTo>
                <a:lnTo>
                  <a:pt x="40184" y="0"/>
                </a:lnTo>
                <a:lnTo>
                  <a:pt x="40184" y="237083"/>
                </a:lnTo>
                <a:lnTo>
                  <a:pt x="0" y="237083"/>
                </a:lnTo>
                <a:lnTo>
                  <a:pt x="0" y="0"/>
                </a:ln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a:off x="4633395" y="3912286"/>
            <a:ext cx="40184" cy="237083"/>
          </a:xfrm>
          <a:custGeom>
            <a:avLst/>
            <a:gdLst/>
            <a:ahLst/>
            <a:cxnLst/>
            <a:rect l="l" t="t" r="r" b="b"/>
            <a:pathLst>
              <a:path w="40184" h="237083">
                <a:moveTo>
                  <a:pt x="0" y="0"/>
                </a:moveTo>
                <a:lnTo>
                  <a:pt x="40184" y="0"/>
                </a:lnTo>
                <a:lnTo>
                  <a:pt x="40184" y="237083"/>
                </a:lnTo>
                <a:lnTo>
                  <a:pt x="0" y="237083"/>
                </a:lnTo>
                <a:lnTo>
                  <a:pt x="0" y="0"/>
                </a:lnTo>
                <a:close/>
              </a:path>
            </a:pathLst>
          </a:custGeom>
          <a:solidFill>
            <a:schemeClr val="accent6"/>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p:nvSpPr>
        <p:spPr>
          <a:xfrm>
            <a:off x="5394393" y="0"/>
            <a:ext cx="6797607" cy="6902101"/>
          </a:xfrm>
          <a:custGeom>
            <a:avLst/>
            <a:gdLst>
              <a:gd name="connsiteX0" fmla="*/ 1725525 w 6797607"/>
              <a:gd name="connsiteY0" fmla="*/ 0 h 6902101"/>
              <a:gd name="connsiteX1" fmla="*/ 6797607 w 6797607"/>
              <a:gd name="connsiteY1" fmla="*/ 0 h 6902101"/>
              <a:gd name="connsiteX2" fmla="*/ 6797607 w 6797607"/>
              <a:gd name="connsiteY2" fmla="*/ 6902101 h 6902101"/>
              <a:gd name="connsiteX3" fmla="*/ 0 w 6797607"/>
              <a:gd name="connsiteY3" fmla="*/ 6902101 h 6902101"/>
              <a:gd name="connsiteX4" fmla="*/ 1725525 w 6797607"/>
              <a:gd name="connsiteY4" fmla="*/ 0 h 6902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7607" h="6902101">
                <a:moveTo>
                  <a:pt x="1725525" y="0"/>
                </a:moveTo>
                <a:lnTo>
                  <a:pt x="6797607" y="0"/>
                </a:lnTo>
                <a:lnTo>
                  <a:pt x="6797607" y="6902101"/>
                </a:lnTo>
                <a:lnTo>
                  <a:pt x="0" y="6902101"/>
                </a:lnTo>
                <a:lnTo>
                  <a:pt x="1725525" y="0"/>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Effect>
                      <a14:backgroundRemoval t="10000" b="90000" l="10000" r="90000">
                        <a14:foregroundMark x1="47699" y1="68636" x2="47699" y2="68636"/>
                        <a14:foregroundMark x1="47699" y1="74545" x2="47699" y2="74545"/>
                        <a14:foregroundMark x1="47699" y1="70455" x2="47699" y2="70455"/>
                        <a14:foregroundMark x1="47699" y1="66364" x2="47699" y2="66364"/>
                        <a14:foregroundMark x1="47699" y1="69091" x2="47699" y2="69091"/>
                        <a14:foregroundMark x1="37238" y1="67273" x2="37238" y2="67273"/>
                        <a14:foregroundMark x1="26360" y1="58636" x2="26360" y2="58636"/>
                        <a14:foregroundMark x1="25105" y1="58182" x2="25105" y2="58182"/>
                        <a14:backgroundMark x1="53742" y1="74545" x2="50209" y2="83182"/>
                        <a14:backgroundMark x1="63598" y1="50455" x2="53742" y2="74545"/>
                        <a14:backgroundMark x1="50209" y1="83182" x2="50209" y2="83182"/>
                        <a14:backgroundMark x1="49530" y1="70455" x2="49791" y2="70909"/>
                        <a14:backgroundMark x1="48745" y1="69091" x2="49530" y2="70455"/>
                        <a14:backgroundMark x1="48483" y1="68636" x2="48745" y2="69091"/>
                        <a14:backgroundMark x1="47176" y1="66364" x2="48483" y2="68636"/>
                        <a14:backgroundMark x1="43515" y1="60000" x2="47176" y2="66364"/>
                        <a14:backgroundMark x1="49791" y1="70909" x2="50209" y2="74091"/>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rot="1289128">
            <a:off x="-319306" y="4334820"/>
            <a:ext cx="2709129" cy="3173307"/>
          </a:xfrm>
          <a:prstGeom prst="rect">
            <a:avLst/>
          </a:prstGeom>
        </p:spPr>
      </p:pic>
      <p:pic>
        <p:nvPicPr>
          <p:cNvPr id="64" name="图片 63"/>
          <p:cNvPicPr>
            <a:picLocks noChangeAspect="1"/>
          </p:cNvPicPr>
          <p:nvPr/>
        </p:nvPicPr>
        <p:blipFill rotWithShape="1">
          <a:blip r:embed="rId4">
            <a:duotone>
              <a:prstClr val="black"/>
              <a:schemeClr val="accent6">
                <a:lumMod val="75000"/>
                <a:tint val="45000"/>
                <a:satMod val="400000"/>
              </a:schemeClr>
            </a:duotone>
            <a:extLst>
              <a:ext uri="{28A0092B-C50C-407E-A947-70E740481C1C}">
                <a14:useLocalDpi xmlns:a14="http://schemas.microsoft.com/office/drawing/2010/main" val="0"/>
              </a:ext>
            </a:extLst>
          </a:blip>
          <a:srcRect l="33683" t="6923"/>
          <a:stretch>
            <a:fillRect/>
          </a:stretch>
        </p:blipFill>
        <p:spPr>
          <a:xfrm>
            <a:off x="6905847" y="1737235"/>
            <a:ext cx="4356607" cy="5206931"/>
          </a:xfrm>
          <a:prstGeom prst="rect">
            <a:avLst/>
          </a:prstGeom>
        </p:spPr>
      </p:pic>
      <p:pic>
        <p:nvPicPr>
          <p:cNvPr id="61" name="图片 60"/>
          <p:cNvPicPr>
            <a:picLocks noChangeAspect="1"/>
          </p:cNvPicPr>
          <p:nvPr/>
        </p:nvPicPr>
        <p:blipFill>
          <a:blip r:embed="rId5" cstate="print">
            <a:extLst>
              <a:ext uri="{BEBA8EAE-BF5A-486C-A8C5-ECC9F3942E4B}">
                <a14:imgProps xmlns:a14="http://schemas.microsoft.com/office/drawing/2010/main">
                  <a14:imgLayer r:embed="rId6">
                    <a14:imgEffect>
                      <a14:backgroundRemoval t="9150" b="90000" l="10000" r="90000">
                        <a14:foregroundMark x1="40850" y1="9650" x2="40850" y2="9650"/>
                        <a14:foregroundMark x1="41100" y1="9150" x2="41100" y2="9150"/>
                      </a14:backgroundRemoval>
                    </a14:imgEffect>
                  </a14:imgLayer>
                </a14:imgProps>
              </a:ext>
              <a:ext uri="{28A0092B-C50C-407E-A947-70E740481C1C}">
                <a14:useLocalDpi xmlns:a14="http://schemas.microsoft.com/office/drawing/2010/main" val="0"/>
              </a:ext>
            </a:extLst>
          </a:blip>
          <a:stretch>
            <a:fillRect/>
          </a:stretch>
        </p:blipFill>
        <p:spPr>
          <a:xfrm>
            <a:off x="9271000" y="3471333"/>
            <a:ext cx="4470400" cy="4470400"/>
          </a:xfrm>
          <a:prstGeom prst="rect">
            <a:avLst/>
          </a:prstGeom>
        </p:spPr>
      </p:pic>
      <p:pic>
        <p:nvPicPr>
          <p:cNvPr id="65" name="图片 64"/>
          <p:cNvPicPr>
            <a:picLocks noChangeAspect="1"/>
          </p:cNvPicPr>
          <p:nvPr/>
        </p:nvPicPr>
        <p:blipFill rotWithShape="1">
          <a:blip r:embed="rId4" cstate="print">
            <a:duotone>
              <a:prstClr val="black"/>
              <a:schemeClr val="accent6">
                <a:lumMod val="75000"/>
                <a:tint val="45000"/>
                <a:satMod val="400000"/>
              </a:schemeClr>
            </a:duotone>
            <a:extLst>
              <a:ext uri="{28A0092B-C50C-407E-A947-70E740481C1C}">
                <a14:useLocalDpi xmlns:a14="http://schemas.microsoft.com/office/drawing/2010/main" val="0"/>
              </a:ext>
            </a:extLst>
          </a:blip>
          <a:srcRect l="33683" t="6923"/>
          <a:stretch>
            <a:fillRect/>
          </a:stretch>
        </p:blipFill>
        <p:spPr>
          <a:xfrm rot="10800000">
            <a:off x="10074998" y="0"/>
            <a:ext cx="1518888" cy="1815346"/>
          </a:xfrm>
          <a:prstGeom prst="rect">
            <a:avLst/>
          </a:prstGeom>
        </p:spPr>
      </p:pic>
    </p:spTree>
  </p:cSld>
  <p:clrMapOvr>
    <a:masterClrMapping/>
  </p:clrMapOvr>
  <p:transition>
    <p:wedg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22745" r="2" b="4077"/>
          <a:stretch>
            <a:fillRect/>
          </a:stretch>
        </p:blipFill>
        <p:spPr>
          <a:xfrm>
            <a:off x="5913123" y="1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cxnSp>
        <p:nvCxnSpPr>
          <p:cNvPr id="18" name="Straight Arrow Connector 17"/>
          <p:cNvCxnSpPr>
            <a:cxnSpLocks noGrp="1" noRot="1" noChangeAspect="1" noMove="1" noResize="1" noEditPoints="1" noAdjustHandles="1" noChangeArrowheads="1" noChangeShapeType="1"/>
          </p:cNvCxnSpPr>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482992" y="434723"/>
            <a:ext cx="295422" cy="349136"/>
          </a:xfrm>
          <a:prstGeom prst="rect">
            <a:avLst/>
          </a:prstGeom>
        </p:spPr>
      </p:pic>
      <p:pic>
        <p:nvPicPr>
          <p:cNvPr id="5" name="图片 4"/>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740899" y="609291"/>
            <a:ext cx="295422" cy="349136"/>
          </a:xfrm>
          <a:prstGeom prst="rect">
            <a:avLst/>
          </a:prstGeom>
        </p:spPr>
      </p:pic>
      <p:pic>
        <p:nvPicPr>
          <p:cNvPr id="6" name="图片 5"/>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909709" y="434723"/>
            <a:ext cx="295422" cy="349136"/>
          </a:xfrm>
          <a:prstGeom prst="rect">
            <a:avLst/>
          </a:prstGeom>
        </p:spPr>
      </p:pic>
      <p:sp>
        <p:nvSpPr>
          <p:cNvPr id="14" name="文本框 13"/>
          <p:cNvSpPr txBox="1"/>
          <p:nvPr/>
        </p:nvSpPr>
        <p:spPr>
          <a:xfrm>
            <a:off x="1356364" y="434723"/>
            <a:ext cx="3270739" cy="460375"/>
          </a:xfrm>
          <a:prstGeom prst="rect">
            <a:avLst/>
          </a:prstGeom>
          <a:noFill/>
        </p:spPr>
        <p:txBody>
          <a:bodyPr wrap="square" rtlCol="0">
            <a:spAutoFit/>
          </a:bodyPr>
          <a:lstStyle/>
          <a:p>
            <a:r>
              <a:rPr lang="zh-CN" altLang="en-US" sz="2400" dirty="0"/>
              <a:t>简介与定位</a:t>
            </a:r>
            <a:endParaRPr lang="en-US" altLang="zh-CN" sz="2400" dirty="0"/>
          </a:p>
        </p:txBody>
      </p:sp>
      <p:pic>
        <p:nvPicPr>
          <p:cNvPr id="15" name="图片 14"/>
          <p:cNvPicPr>
            <a:picLocks noChangeAspect="1"/>
          </p:cNvPicPr>
          <p:nvPr/>
        </p:nvPicPr>
        <p:blipFill>
          <a:blip r:embed="rId5" cstate="print">
            <a:duotone>
              <a:prstClr val="black"/>
              <a:srgbClr val="E2F0DA">
                <a:tint val="45000"/>
                <a:satMod val="400000"/>
              </a:srgbClr>
            </a:duotone>
            <a:extLst>
              <a:ext uri="{BEBA8EAE-BF5A-486C-A8C5-ECC9F3942E4B}">
                <a14:imgProps xmlns:a14="http://schemas.microsoft.com/office/drawing/2010/main">
                  <a14:imgLayer r:embed="rId6">
                    <a14:imgEffect>
                      <a14:backgroundRemoval t="734" b="99817" l="10000" r="97969">
                        <a14:foregroundMark x1="83750" y1="21835" x2="73125" y2="16881"/>
                        <a14:foregroundMark x1="73125" y1="16881" x2="49375" y2="21284"/>
                        <a14:foregroundMark x1="49375" y1="21284" x2="43438" y2="25321"/>
                        <a14:foregroundMark x1="43438" y1="25321" x2="43125" y2="39083"/>
                        <a14:foregroundMark x1="43125" y1="39083" x2="49688" y2="49358"/>
                        <a14:foregroundMark x1="49688" y1="49358" x2="59844" y2="55596"/>
                        <a14:foregroundMark x1="59844" y1="55596" x2="85469" y2="59083"/>
                        <a14:foregroundMark x1="85469" y1="59083" x2="92500" y2="58899"/>
                        <a14:foregroundMark x1="92500" y1="58899" x2="95313" y2="54128"/>
                        <a14:foregroundMark x1="95313" y1="54128" x2="92969" y2="47890"/>
                        <a14:foregroundMark x1="92969" y1="47890" x2="88125" y2="44037"/>
                        <a14:foregroundMark x1="88125" y1="44037" x2="81406" y2="42752"/>
                        <a14:foregroundMark x1="81406" y1="42752" x2="72344" y2="44404"/>
                        <a14:foregroundMark x1="72344" y1="44404" x2="64219" y2="49174"/>
                        <a14:foregroundMark x1="64219" y1="49174" x2="61719" y2="57248"/>
                        <a14:foregroundMark x1="61719" y1="57248" x2="62813" y2="66422"/>
                        <a14:foregroundMark x1="62813" y1="66422" x2="66094" y2="74128"/>
                        <a14:foregroundMark x1="66094" y1="74128" x2="70625" y2="78349"/>
                        <a14:foregroundMark x1="70625" y1="78349" x2="76875" y2="80550"/>
                        <a14:foregroundMark x1="76875" y1="80550" x2="82969" y2="80917"/>
                        <a14:foregroundMark x1="82969" y1="80917" x2="89063" y2="79266"/>
                        <a14:foregroundMark x1="89063" y1="79266" x2="93438" y2="75596"/>
                        <a14:foregroundMark x1="93438" y1="75596" x2="91875" y2="69725"/>
                        <a14:foregroundMark x1="91875" y1="69725" x2="83906" y2="71376"/>
                        <a14:foregroundMark x1="83906" y1="71376" x2="77500" y2="76881"/>
                        <a14:foregroundMark x1="77500" y1="76881" x2="74844" y2="82569"/>
                        <a14:foregroundMark x1="74844" y1="82569" x2="77031" y2="89174"/>
                        <a14:foregroundMark x1="77031" y1="89174" x2="82969" y2="88991"/>
                        <a14:foregroundMark x1="82969" y1="88991" x2="89063" y2="86422"/>
                        <a14:foregroundMark x1="89063" y1="86422" x2="86563" y2="93394"/>
                        <a14:foregroundMark x1="86563" y1="93394" x2="84219" y2="87339"/>
                        <a14:foregroundMark x1="84219" y1="87339" x2="76563" y2="89541"/>
                        <a14:foregroundMark x1="76563" y1="89541" x2="75469" y2="82936"/>
                        <a14:foregroundMark x1="75469" y1="82936" x2="79375" y2="90092"/>
                        <a14:foregroundMark x1="79375" y1="90092" x2="80938" y2="95780"/>
                        <a14:foregroundMark x1="80938" y1="95780" x2="76875" y2="99266"/>
                        <a14:foregroundMark x1="76875" y1="99266" x2="77813" y2="90275"/>
                        <a14:foregroundMark x1="77813" y1="90275" x2="80469" y2="85138"/>
                        <a14:foregroundMark x1="80469" y1="85138" x2="81719" y2="77431"/>
                        <a14:foregroundMark x1="81719" y1="77431" x2="74375" y2="44220"/>
                        <a14:foregroundMark x1="74375" y1="44220" x2="62031" y2="24954"/>
                        <a14:foregroundMark x1="62031" y1="24954" x2="70625" y2="20917"/>
                        <a14:foregroundMark x1="70625" y1="20917" x2="84375" y2="23119"/>
                        <a14:foregroundMark x1="84375" y1="23119" x2="86672" y2="11694"/>
                        <a14:foregroundMark x1="80452" y1="11252" x2="79844" y2="11376"/>
                        <a14:foregroundMark x1="79844" y1="11376" x2="61719" y2="23853"/>
                        <a14:foregroundMark x1="61719" y1="23853" x2="57656" y2="30826"/>
                        <a14:foregroundMark x1="57656" y1="30826" x2="61719" y2="23670"/>
                        <a14:foregroundMark x1="61719" y1="23670" x2="58750" y2="14862"/>
                        <a14:foregroundMark x1="58750" y1="14862" x2="52188" y2="13028"/>
                        <a14:foregroundMark x1="52188" y1="13028" x2="55937" y2="20734"/>
                        <a14:foregroundMark x1="55937" y1="20734" x2="61406" y2="23119"/>
                        <a14:foregroundMark x1="61406" y1="23119" x2="59531" y2="32661"/>
                        <a14:foregroundMark x1="59531" y1="32661" x2="51719" y2="47156"/>
                        <a14:foregroundMark x1="51719" y1="47156" x2="44531" y2="40367"/>
                        <a14:foregroundMark x1="44531" y1="40367" x2="42969" y2="34495"/>
                        <a14:foregroundMark x1="42969" y1="34495" x2="46875" y2="30459"/>
                        <a14:foregroundMark x1="46875" y1="30459" x2="77031" y2="38165"/>
                        <a14:foregroundMark x1="77031" y1="38165" x2="73125" y2="49725"/>
                        <a14:foregroundMark x1="73125" y1="49725" x2="66875" y2="54312"/>
                        <a14:foregroundMark x1="66875" y1="54312" x2="59844" y2="54862"/>
                        <a14:foregroundMark x1="59844" y1="54862" x2="39844" y2="46239"/>
                        <a14:foregroundMark x1="39844" y1="46239" x2="34063" y2="39633"/>
                        <a14:foregroundMark x1="34063" y1="39633" x2="32813" y2="32661"/>
                        <a14:foregroundMark x1="32813" y1="32661" x2="34219" y2="25321"/>
                        <a14:foregroundMark x1="34219" y1="25321" x2="36719" y2="20183"/>
                        <a14:foregroundMark x1="36719" y1="20183" x2="43125" y2="18532"/>
                        <a14:foregroundMark x1="43125" y1="18532" x2="57031" y2="22936"/>
                        <a14:foregroundMark x1="57031" y1="22936" x2="62500" y2="26239"/>
                        <a14:foregroundMark x1="62500" y1="26239" x2="66406" y2="30642"/>
                        <a14:foregroundMark x1="66406" y1="30642" x2="69219" y2="40000"/>
                        <a14:foregroundMark x1="69219" y1="40000" x2="63438" y2="48257"/>
                        <a14:foregroundMark x1="63438" y1="48257" x2="57031" y2="47706"/>
                        <a14:foregroundMark x1="57031" y1="47706" x2="49063" y2="42936"/>
                        <a14:foregroundMark x1="49063" y1="42936" x2="44063" y2="36147"/>
                        <a14:foregroundMark x1="44063" y1="36147" x2="43906" y2="29174"/>
                        <a14:foregroundMark x1="43906" y1="29174" x2="49375" y2="25505"/>
                        <a14:foregroundMark x1="49375" y1="25505" x2="58125" y2="25505"/>
                        <a14:foregroundMark x1="58125" y1="25505" x2="64844" y2="27339"/>
                        <a14:foregroundMark x1="64844" y1="27339" x2="75313" y2="37798"/>
                        <a14:foregroundMark x1="75313" y1="37798" x2="72969" y2="31376"/>
                        <a14:foregroundMark x1="72969" y1="31376" x2="74375" y2="24587"/>
                        <a14:foregroundMark x1="74375" y1="24587" x2="80625" y2="23119"/>
                        <a14:foregroundMark x1="80625" y1="23119" x2="87188" y2="36697"/>
                        <a14:foregroundMark x1="87188" y1="36697" x2="91719" y2="57431"/>
                        <a14:foregroundMark x1="95625" y1="47706" x2="96719" y2="65688"/>
                        <a14:foregroundMark x1="96250" y1="51560" x2="95313" y2="70275"/>
                        <a14:foregroundMark x1="89219" y1="40550" x2="96094" y2="47890"/>
                        <a14:foregroundMark x1="96094" y1="47890" x2="97969" y2="51743"/>
                        <a14:foregroundMark x1="67031" y1="3670" x2="67031" y2="3670"/>
                        <a14:foregroundMark x1="48594" y1="11560" x2="21094" y2="12477"/>
                        <a14:foregroundMark x1="21094" y1="12477" x2="38438" y2="18899"/>
                        <a14:foregroundMark x1="38438" y1="18899" x2="59375" y2="18165"/>
                        <a14:foregroundMark x1="59375" y1="18165" x2="68594" y2="14312"/>
                        <a14:foregroundMark x1="68594" y1="14312" x2="66563" y2="8073"/>
                        <a14:foregroundMark x1="66563" y1="8073" x2="56250" y2="2569"/>
                        <a14:foregroundMark x1="56250" y1="2569" x2="40000" y2="917"/>
                        <a14:foregroundMark x1="41719" y1="42936" x2="52812" y2="62936"/>
                        <a14:foregroundMark x1="52812" y1="62936" x2="66563" y2="77798"/>
                        <a14:foregroundMark x1="80156" y1="92477" x2="76719" y2="99266"/>
                        <a14:foregroundMark x1="82813" y1="94862" x2="82813" y2="94862"/>
                        <a14:foregroundMark x1="75156" y1="92110" x2="70625" y2="99817"/>
                        <a14:foregroundMark x1="75000" y1="91193" x2="74219" y2="98532"/>
                        <a14:foregroundMark x1="74219" y1="98532" x2="73906" y2="99633"/>
                        <a14:foregroundMark x1="19844" y1="1835" x2="23594" y2="99633"/>
                        <a14:foregroundMark x1="45000" y1="71009" x2="45000" y2="71009"/>
                        <a14:backgroundMark x1="79063" y1="3853" x2="99375" y2="4954"/>
                        <a14:backgroundMark x1="76875" y1="5872" x2="84531" y2="6789"/>
                        <a14:backgroundMark x1="84531" y1="6789" x2="91094" y2="6239"/>
                        <a14:backgroundMark x1="91094" y1="6239" x2="93750" y2="5138"/>
                        <a14:backgroundMark x1="78281" y1="1101" x2="77344" y2="7706"/>
                        <a14:backgroundMark x1="77344" y1="7706" x2="85781" y2="9541"/>
                        <a14:backgroundMark x1="85781" y1="9541" x2="98438" y2="6239"/>
                      </a14:backgroundRemoval>
                    </a14:imgEffect>
                    <a14:imgEffect>
                      <a14:colorTemperature colorTemp="5300"/>
                    </a14:imgEffect>
                  </a14:imgLayer>
                </a14:imgProps>
              </a:ext>
              <a:ext uri="{28A0092B-C50C-407E-A947-70E740481C1C}">
                <a14:useLocalDpi xmlns:a14="http://schemas.microsoft.com/office/drawing/2010/main" val="0"/>
              </a:ext>
            </a:extLst>
          </a:blip>
          <a:stretch>
            <a:fillRect/>
          </a:stretch>
        </p:blipFill>
        <p:spPr>
          <a:xfrm flipH="1">
            <a:off x="-323556" y="5320064"/>
            <a:ext cx="1908516" cy="1625220"/>
          </a:xfrm>
          <a:prstGeom prst="rect">
            <a:avLst/>
          </a:prstGeom>
          <a:effectLst>
            <a:softEdge rad="330200"/>
          </a:effectLst>
        </p:spPr>
      </p:pic>
      <p:sp>
        <p:nvSpPr>
          <p:cNvPr id="17" name="文本框 16"/>
          <p:cNvSpPr txBox="1"/>
          <p:nvPr/>
        </p:nvSpPr>
        <p:spPr>
          <a:xfrm>
            <a:off x="482990" y="2651660"/>
            <a:ext cx="5312899" cy="2541658"/>
          </a:xfrm>
          <a:prstGeom prst="rect">
            <a:avLst/>
          </a:prstGeom>
          <a:noFill/>
        </p:spPr>
        <p:txBody>
          <a:bodyPr wrap="square" rtlCol="0">
            <a:spAutoFit/>
          </a:bodyPr>
          <a:lstStyle/>
          <a:p>
            <a:pPr>
              <a:lnSpc>
                <a:spcPct val="150000"/>
              </a:lnSpc>
            </a:pPr>
            <a:r>
              <a:rPr lang="en-US" altLang="zh-CN" dirty="0"/>
              <a:t>	</a:t>
            </a:r>
            <a:r>
              <a:rPr lang="zh-CN" altLang="en-US" dirty="0"/>
              <a:t>简介：</a:t>
            </a:r>
            <a:r>
              <a:rPr lang="en-US" altLang="zh-CN" dirty="0"/>
              <a:t>《“</a:t>
            </a:r>
            <a:r>
              <a:rPr lang="zh-CN" altLang="en-US" dirty="0"/>
              <a:t>得到”科技信息智能采编系统</a:t>
            </a:r>
            <a:r>
              <a:rPr lang="en-US" altLang="zh-CN" dirty="0"/>
              <a:t>》</a:t>
            </a:r>
            <a:r>
              <a:rPr lang="zh-CN" altLang="en-US" dirty="0"/>
              <a:t>可以帮助用户所想研究的方向或所想采集的网站快速的自动获取所需要的信息的一款</a:t>
            </a:r>
            <a:r>
              <a:rPr lang="en-US" altLang="zh-CN" dirty="0"/>
              <a:t>web</a:t>
            </a:r>
            <a:r>
              <a:rPr lang="zh-CN" altLang="en-US" dirty="0"/>
              <a:t>软件，只需简单的操作，即刻获取。</a:t>
            </a:r>
            <a:endParaRPr lang="en-US" altLang="zh-CN" dirty="0"/>
          </a:p>
          <a:p>
            <a:pPr>
              <a:lnSpc>
                <a:spcPct val="150000"/>
              </a:lnSpc>
            </a:pPr>
            <a:r>
              <a:rPr lang="en-US" altLang="zh-CN" dirty="0"/>
              <a:t>	</a:t>
            </a:r>
            <a:r>
              <a:rPr lang="zh-CN" altLang="en-US" dirty="0"/>
              <a:t>定位：科研机构和科研人员想要高效获取和利用科技信息。</a:t>
            </a:r>
            <a:endParaRPr lang="zh-CN" altLang="en-US" spc="3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7" cstate="print">
            <a:duotone>
              <a:srgbClr val="70AD47">
                <a:shade val="45000"/>
                <a:satMod val="135000"/>
              </a:srgbClr>
              <a:prstClr val="white"/>
            </a:duotone>
            <a:extLst>
              <a:ext uri="{BEBA8EAE-BF5A-486C-A8C5-ECC9F3942E4B}">
                <a14:imgProps xmlns:a14="http://schemas.microsoft.com/office/drawing/2010/main">
                  <a14:imgLayer r:embed="rId8">
                    <a14:imgEffect>
                      <a14:backgroundRemoval t="7593" b="90000" l="10000" r="90000">
                        <a14:foregroundMark x1="29427" y1="49537" x2="32083" y2="56574"/>
                        <a14:foregroundMark x1="42500" y1="7593" x2="36893" y2="10004"/>
                        <a14:backgroundMark x1="49635" y1="50370" x2="52760" y2="50833"/>
                        <a14:backgroundMark x1="50260" y1="49815" x2="50260" y2="49815"/>
                        <a14:backgroundMark x1="36458" y1="9167" x2="32813" y2="12593"/>
                      </a14:backgroundRemoval>
                    </a14:imgEffect>
                  </a14:imgLayer>
                </a14:imgProps>
              </a:ext>
              <a:ext uri="{28A0092B-C50C-407E-A947-70E740481C1C}">
                <a14:useLocalDpi xmlns:a14="http://schemas.microsoft.com/office/drawing/2010/main" val="0"/>
              </a:ext>
            </a:extLst>
          </a:blip>
          <a:stretch>
            <a:fillRect/>
          </a:stretch>
        </p:blipFill>
        <p:spPr>
          <a:xfrm rot="16200000">
            <a:off x="2121461" y="-380617"/>
            <a:ext cx="4540462" cy="2554010"/>
          </a:xfrm>
          <a:prstGeom prst="rect">
            <a:avLst/>
          </a:prstGeom>
          <a:ln>
            <a:noFill/>
          </a:ln>
        </p:spPr>
      </p:pic>
      <p:pic>
        <p:nvPicPr>
          <p:cNvPr id="22" name="图片 21"/>
          <p:cNvPicPr>
            <a:picLocks noChangeAspect="1"/>
          </p:cNvPicPr>
          <p:nvPr/>
        </p:nvPicPr>
        <p:blipFill>
          <a:blip r:embed="rId9" cstate="print">
            <a:duotone>
              <a:srgbClr val="70AD47">
                <a:shade val="45000"/>
                <a:satMod val="135000"/>
              </a:srgbClr>
              <a:prstClr val="white"/>
            </a:duotone>
            <a:extLst>
              <a:ext uri="{BEBA8EAE-BF5A-486C-A8C5-ECC9F3942E4B}">
                <a14:imgProps xmlns:a14="http://schemas.microsoft.com/office/drawing/2010/main">
                  <a14:imgLayer r:embed="rId10">
                    <a14:imgEffect>
                      <a14:backgroundRemoval t="7593" b="90000" l="10000" r="90000">
                        <a14:foregroundMark x1="29427" y1="49537" x2="32083" y2="56574"/>
                        <a14:foregroundMark x1="42500" y1="7593" x2="36893" y2="10004"/>
                        <a14:backgroundMark x1="49635" y1="50370" x2="52760" y2="50833"/>
                        <a14:backgroundMark x1="50260" y1="49815" x2="50260" y2="49815"/>
                        <a14:backgroundMark x1="36458" y1="9167" x2="32813" y2="12593"/>
                      </a14:backgroundRemoval>
                    </a14:imgEffect>
                  </a14:imgLayer>
                </a14:imgProps>
              </a:ext>
              <a:ext uri="{28A0092B-C50C-407E-A947-70E740481C1C}">
                <a14:useLocalDpi xmlns:a14="http://schemas.microsoft.com/office/drawing/2010/main" val="0"/>
              </a:ext>
            </a:extLst>
          </a:blip>
          <a:stretch>
            <a:fillRect/>
          </a:stretch>
        </p:blipFill>
        <p:spPr>
          <a:xfrm rot="13786518">
            <a:off x="847703" y="800742"/>
            <a:ext cx="2838138" cy="1596453"/>
          </a:xfrm>
          <a:prstGeom prst="rect">
            <a:avLst/>
          </a:prstGeom>
          <a:ln>
            <a:noFill/>
          </a:ln>
        </p:spPr>
      </p:pic>
      <p:pic>
        <p:nvPicPr>
          <p:cNvPr id="26" name="图片 25"/>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187567" y="2938757"/>
            <a:ext cx="295422" cy="349136"/>
          </a:xfrm>
          <a:prstGeom prst="rect">
            <a:avLst/>
          </a:prstGeom>
        </p:spPr>
      </p:pic>
      <p:pic>
        <p:nvPicPr>
          <p:cNvPr id="28" name="图片 27"/>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655570" y="4640785"/>
            <a:ext cx="295422" cy="349136"/>
          </a:xfrm>
          <a:prstGeom prst="rect">
            <a:avLst/>
          </a:prstGeom>
        </p:spPr>
      </p:pic>
    </p:spTree>
  </p:cSld>
  <p:clrMapOvr>
    <a:masterClrMapping/>
  </p:clrMapOvr>
  <p:transition>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0" y="1223889"/>
            <a:ext cx="12182622" cy="0"/>
          </a:xfrm>
          <a:custGeom>
            <a:avLst/>
            <a:gdLst>
              <a:gd name="connsiteX0" fmla="*/ 0 w 12182622"/>
              <a:gd name="connsiteY0" fmla="*/ 0 h 0"/>
              <a:gd name="connsiteX1" fmla="*/ 12182622 w 12182622"/>
              <a:gd name="connsiteY1" fmla="*/ 0 h 0"/>
            </a:gdLst>
            <a:ahLst/>
            <a:cxnLst>
              <a:cxn ang="0">
                <a:pos x="connsiteX0" y="connsiteY0"/>
              </a:cxn>
              <a:cxn ang="0">
                <a:pos x="connsiteX1" y="connsiteY1"/>
              </a:cxn>
            </a:cxnLst>
            <a:rect l="l" t="t" r="r" b="b"/>
            <a:pathLst>
              <a:path w="12182622">
                <a:moveTo>
                  <a:pt x="0" y="0"/>
                </a:moveTo>
                <a:lnTo>
                  <a:pt x="12182622" y="0"/>
                </a:ln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269545" y="762224"/>
            <a:ext cx="3643532" cy="922020"/>
          </a:xfrm>
          <a:prstGeom prst="rect">
            <a:avLst/>
          </a:prstGeom>
          <a:solidFill>
            <a:schemeClr val="accent6">
              <a:lumMod val="40000"/>
              <a:lumOff val="60000"/>
            </a:schemeClr>
          </a:solidFill>
        </p:spPr>
        <p:txBody>
          <a:bodyPr wrap="square" rtlCol="0">
            <a:spAutoFit/>
          </a:bodyPr>
          <a:lstStyle/>
          <a:p>
            <a:pPr algn="ctr"/>
            <a:r>
              <a:rPr lang="zh-CN" altLang="en-US" sz="5400" b="1" dirty="0">
                <a:solidFill>
                  <a:schemeClr val="accent6">
                    <a:lumMod val="75000"/>
                  </a:schemeClr>
                </a:solidFill>
                <a:latin typeface="Arial" panose="020B0604020202020204" pitchFamily="34" charset="0"/>
                <a:cs typeface="Arial" panose="020B0604020202020204" pitchFamily="34" charset="0"/>
              </a:rPr>
              <a:t>功能简介</a:t>
            </a:r>
          </a:p>
        </p:txBody>
      </p:sp>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Effect>
                      <a14:backgroundRemoval t="4969" b="89959" l="10000" r="90000">
                        <a14:foregroundMark x1="80781" y1="34679" x2="80781" y2="34679"/>
                        <a14:foregroundMark x1="87656" y1="30745" x2="87656" y2="30745"/>
                        <a14:foregroundMark x1="72500" y1="4969" x2="72500" y2="4969"/>
                        <a14:backgroundMark x1="52969" y1="30745" x2="52969" y2="30745"/>
                        <a14:backgroundMark x1="82969" y1="29089" x2="82969" y2="29089"/>
                        <a14:backgroundMark x1="85781" y1="28157" x2="85781" y2="28157"/>
                        <a14:backgroundMark x1="42031" y1="54969" x2="42031" y2="54969"/>
                        <a14:backgroundMark x1="56719" y1="74224" x2="56719" y2="74224"/>
                        <a14:backgroundMark x1="54219" y1="75673" x2="54219" y2="75673"/>
                        <a14:backgroundMark x1="41719" y1="54969" x2="41719" y2="54969"/>
                        <a14:backgroundMark x1="42031" y1="83437" x2="42031" y2="83437"/>
                        <a14:backgroundMark x1="39688" y1="83851" x2="39688" y2="83851"/>
                      </a14:backgroundRemoval>
                    </a14:imgEffect>
                  </a14:imgLayer>
                </a14:imgProps>
              </a:ext>
              <a:ext uri="{28A0092B-C50C-407E-A947-70E740481C1C}">
                <a14:useLocalDpi xmlns:a14="http://schemas.microsoft.com/office/drawing/2010/main" val="0"/>
              </a:ext>
            </a:extLst>
          </a:blip>
          <a:stretch>
            <a:fillRect/>
          </a:stretch>
        </p:blipFill>
        <p:spPr>
          <a:xfrm>
            <a:off x="729347" y="1748228"/>
            <a:ext cx="3010486" cy="4947363"/>
          </a:xfrm>
          <a:prstGeom prst="rect">
            <a:avLst/>
          </a:prstGeom>
        </p:spPr>
      </p:pic>
      <p:cxnSp>
        <p:nvCxnSpPr>
          <p:cNvPr id="9" name="直接连接符 8"/>
          <p:cNvCxnSpPr/>
          <p:nvPr/>
        </p:nvCxnSpPr>
        <p:spPr>
          <a:xfrm>
            <a:off x="3920099" y="2592056"/>
            <a:ext cx="0" cy="3756074"/>
          </a:xfrm>
          <a:prstGeom prst="line">
            <a:avLst/>
          </a:prstGeom>
          <a:ln w="12700">
            <a:solidFill>
              <a:srgbClr val="A5C291"/>
            </a:solidFill>
            <a:prstDash val="sysDash"/>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248176" y="2988914"/>
            <a:ext cx="3270739" cy="460375"/>
          </a:xfrm>
          <a:prstGeom prst="rect">
            <a:avLst/>
          </a:prstGeom>
          <a:noFill/>
        </p:spPr>
        <p:txBody>
          <a:bodyPr wrap="square" rtlCol="0">
            <a:spAutoFit/>
          </a:bodyPr>
          <a:lstStyle/>
          <a:p>
            <a:r>
              <a:rPr lang="zh-CN" altLang="en-US" sz="2400" dirty="0"/>
              <a:t>用户设置</a:t>
            </a:r>
          </a:p>
        </p:txBody>
      </p:sp>
      <p:sp>
        <p:nvSpPr>
          <p:cNvPr id="13" name="文本框 12"/>
          <p:cNvSpPr txBox="1"/>
          <p:nvPr/>
        </p:nvSpPr>
        <p:spPr>
          <a:xfrm>
            <a:off x="5248176" y="3685460"/>
            <a:ext cx="3270739" cy="460375"/>
          </a:xfrm>
          <a:prstGeom prst="rect">
            <a:avLst/>
          </a:prstGeom>
          <a:noFill/>
        </p:spPr>
        <p:txBody>
          <a:bodyPr wrap="square" rtlCol="0">
            <a:spAutoFit/>
          </a:bodyPr>
          <a:lstStyle/>
          <a:p>
            <a:r>
              <a:rPr lang="zh-CN" altLang="en-US" sz="2400" dirty="0"/>
              <a:t>爬虫策略</a:t>
            </a:r>
          </a:p>
        </p:txBody>
      </p:sp>
      <p:sp>
        <p:nvSpPr>
          <p:cNvPr id="14" name="文本框 13"/>
          <p:cNvSpPr txBox="1"/>
          <p:nvPr/>
        </p:nvSpPr>
        <p:spPr>
          <a:xfrm>
            <a:off x="5248176" y="4409946"/>
            <a:ext cx="3270739" cy="460375"/>
          </a:xfrm>
          <a:prstGeom prst="rect">
            <a:avLst/>
          </a:prstGeom>
          <a:noFill/>
        </p:spPr>
        <p:txBody>
          <a:bodyPr wrap="square" rtlCol="0">
            <a:spAutoFit/>
          </a:bodyPr>
          <a:lstStyle/>
          <a:p>
            <a:r>
              <a:rPr lang="zh-CN" altLang="en-US" sz="2400" dirty="0">
                <a:sym typeface="+mn-ea"/>
              </a:rPr>
              <a:t>主题管理</a:t>
            </a:r>
            <a:endParaRPr lang="zh-CN" altLang="en-US" sz="2400" dirty="0"/>
          </a:p>
        </p:txBody>
      </p:sp>
      <p:sp>
        <p:nvSpPr>
          <p:cNvPr id="15" name="文本框 14"/>
          <p:cNvSpPr txBox="1"/>
          <p:nvPr/>
        </p:nvSpPr>
        <p:spPr>
          <a:xfrm>
            <a:off x="5248176" y="5063311"/>
            <a:ext cx="3270739" cy="460375"/>
          </a:xfrm>
          <a:prstGeom prst="rect">
            <a:avLst/>
          </a:prstGeom>
          <a:noFill/>
        </p:spPr>
        <p:txBody>
          <a:bodyPr wrap="square" rtlCol="0">
            <a:spAutoFit/>
          </a:bodyPr>
          <a:lstStyle/>
          <a:p>
            <a:r>
              <a:rPr lang="zh-CN" altLang="en-US" sz="2400" dirty="0"/>
              <a:t>任务管理</a:t>
            </a:r>
          </a:p>
        </p:txBody>
      </p:sp>
      <p:pic>
        <p:nvPicPr>
          <p:cNvPr id="17" name="图片 16"/>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tretch>
            <a:fillRect/>
          </a:stretch>
        </p:blipFill>
        <p:spPr>
          <a:xfrm rot="14198939">
            <a:off x="4387120" y="2132379"/>
            <a:ext cx="609600" cy="609600"/>
          </a:xfrm>
          <a:prstGeom prst="rect">
            <a:avLst/>
          </a:prstGeom>
        </p:spPr>
      </p:pic>
      <p:pic>
        <p:nvPicPr>
          <p:cNvPr id="18" name="图片 17"/>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tretch>
            <a:fillRect/>
          </a:stretch>
        </p:blipFill>
        <p:spPr>
          <a:xfrm rot="14198939">
            <a:off x="4387120" y="4987996"/>
            <a:ext cx="609600" cy="609600"/>
          </a:xfrm>
          <a:prstGeom prst="rect">
            <a:avLst/>
          </a:prstGeom>
        </p:spPr>
      </p:pic>
      <p:pic>
        <p:nvPicPr>
          <p:cNvPr id="19" name="图片 18"/>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tretch>
            <a:fillRect/>
          </a:stretch>
        </p:blipFill>
        <p:spPr>
          <a:xfrm rot="14198939">
            <a:off x="4387120" y="4263138"/>
            <a:ext cx="609600" cy="609600"/>
          </a:xfrm>
          <a:prstGeom prst="rect">
            <a:avLst/>
          </a:prstGeom>
        </p:spPr>
      </p:pic>
      <p:pic>
        <p:nvPicPr>
          <p:cNvPr id="20" name="图片 19"/>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tretch>
            <a:fillRect/>
          </a:stretch>
        </p:blipFill>
        <p:spPr>
          <a:xfrm rot="14198939">
            <a:off x="4387120" y="3566855"/>
            <a:ext cx="609600" cy="609600"/>
          </a:xfrm>
          <a:prstGeom prst="rect">
            <a:avLst/>
          </a:prstGeom>
        </p:spPr>
      </p:pic>
      <p:pic>
        <p:nvPicPr>
          <p:cNvPr id="21" name="图片 20"/>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tretch>
            <a:fillRect/>
          </a:stretch>
        </p:blipFill>
        <p:spPr>
          <a:xfrm rot="14198939">
            <a:off x="4387120" y="2849617"/>
            <a:ext cx="609600" cy="609600"/>
          </a:xfrm>
          <a:prstGeom prst="rect">
            <a:avLst/>
          </a:prstGeom>
        </p:spPr>
      </p:pic>
      <p:sp>
        <p:nvSpPr>
          <p:cNvPr id="2" name="文本框 1"/>
          <p:cNvSpPr txBox="1"/>
          <p:nvPr/>
        </p:nvSpPr>
        <p:spPr>
          <a:xfrm>
            <a:off x="5248176" y="2271364"/>
            <a:ext cx="3270739" cy="460375"/>
          </a:xfrm>
          <a:prstGeom prst="rect">
            <a:avLst/>
          </a:prstGeom>
          <a:noFill/>
        </p:spPr>
        <p:txBody>
          <a:bodyPr wrap="square" rtlCol="0">
            <a:spAutoFit/>
          </a:bodyPr>
          <a:lstStyle/>
          <a:p>
            <a:r>
              <a:rPr lang="zh-CN" altLang="en-US" sz="2400" dirty="0"/>
              <a:t>登录注册</a:t>
            </a:r>
          </a:p>
        </p:txBody>
      </p:sp>
      <p:sp>
        <p:nvSpPr>
          <p:cNvPr id="22" name="文本框 21">
            <a:extLst>
              <a:ext uri="{FF2B5EF4-FFF2-40B4-BE49-F238E27FC236}">
                <a16:creationId xmlns:a16="http://schemas.microsoft.com/office/drawing/2014/main" id="{73D221B3-D738-4508-A24C-BB304FD667BA}"/>
              </a:ext>
            </a:extLst>
          </p:cNvPr>
          <p:cNvSpPr txBox="1"/>
          <p:nvPr/>
        </p:nvSpPr>
        <p:spPr>
          <a:xfrm>
            <a:off x="7416747" y="1718167"/>
            <a:ext cx="3270739" cy="460375"/>
          </a:xfrm>
          <a:prstGeom prst="rect">
            <a:avLst/>
          </a:prstGeom>
          <a:noFill/>
        </p:spPr>
        <p:txBody>
          <a:bodyPr wrap="square" rtlCol="0">
            <a:spAutoFit/>
          </a:bodyPr>
          <a:lstStyle/>
          <a:p>
            <a:r>
              <a:rPr lang="zh-CN" altLang="en-US" sz="2400" dirty="0"/>
              <a:t>左侧导航栏：</a:t>
            </a:r>
          </a:p>
        </p:txBody>
      </p:sp>
      <p:pic>
        <p:nvPicPr>
          <p:cNvPr id="23" name="图片 22">
            <a:extLst>
              <a:ext uri="{FF2B5EF4-FFF2-40B4-BE49-F238E27FC236}">
                <a16:creationId xmlns:a16="http://schemas.microsoft.com/office/drawing/2014/main" id="{42C0DC53-7290-429C-B88B-707EC1EA567B}"/>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tretch>
            <a:fillRect/>
          </a:stretch>
        </p:blipFill>
        <p:spPr>
          <a:xfrm rot="14198939">
            <a:off x="4397472" y="5681933"/>
            <a:ext cx="609600" cy="609600"/>
          </a:xfrm>
          <a:prstGeom prst="rect">
            <a:avLst/>
          </a:prstGeom>
        </p:spPr>
      </p:pic>
      <p:sp>
        <p:nvSpPr>
          <p:cNvPr id="24" name="文本框 23">
            <a:extLst>
              <a:ext uri="{FF2B5EF4-FFF2-40B4-BE49-F238E27FC236}">
                <a16:creationId xmlns:a16="http://schemas.microsoft.com/office/drawing/2014/main" id="{71B1100C-A30C-4C32-8136-19D2277E9CA2}"/>
              </a:ext>
            </a:extLst>
          </p:cNvPr>
          <p:cNvSpPr txBox="1"/>
          <p:nvPr/>
        </p:nvSpPr>
        <p:spPr>
          <a:xfrm>
            <a:off x="5410928" y="5909648"/>
            <a:ext cx="3270739" cy="460375"/>
          </a:xfrm>
          <a:prstGeom prst="rect">
            <a:avLst/>
          </a:prstGeom>
          <a:noFill/>
        </p:spPr>
        <p:txBody>
          <a:bodyPr wrap="square" rtlCol="0">
            <a:spAutoFit/>
          </a:bodyPr>
          <a:lstStyle/>
          <a:p>
            <a:r>
              <a:rPr lang="zh-CN" altLang="en-US" sz="2400" dirty="0"/>
              <a:t>爬取数据</a:t>
            </a:r>
          </a:p>
        </p:txBody>
      </p:sp>
      <p:pic>
        <p:nvPicPr>
          <p:cNvPr id="10" name="图片 9">
            <a:extLst>
              <a:ext uri="{FF2B5EF4-FFF2-40B4-BE49-F238E27FC236}">
                <a16:creationId xmlns:a16="http://schemas.microsoft.com/office/drawing/2014/main" id="{72F2D919-9B92-4A7A-BF37-3F96838D49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5523" y="2178521"/>
            <a:ext cx="2305121" cy="4466171"/>
          </a:xfrm>
          <a:prstGeom prst="rect">
            <a:avLst/>
          </a:prstGeom>
        </p:spPr>
      </p:pic>
    </p:spTree>
  </p:cSld>
  <p:clrMapOvr>
    <a:masterClrMapping/>
  </p:clrMapOvr>
  <p:transition>
    <p:wheel spokes="8"/>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482992" y="434723"/>
            <a:ext cx="295422" cy="349136"/>
          </a:xfrm>
          <a:prstGeom prst="rect">
            <a:avLst/>
          </a:prstGeom>
        </p:spPr>
      </p:pic>
      <p:pic>
        <p:nvPicPr>
          <p:cNvPr id="5" name="图片 4"/>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740899" y="609291"/>
            <a:ext cx="295422" cy="349136"/>
          </a:xfrm>
          <a:prstGeom prst="rect">
            <a:avLst/>
          </a:prstGeom>
        </p:spPr>
      </p:pic>
      <p:pic>
        <p:nvPicPr>
          <p:cNvPr id="6" name="图片 5"/>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909709" y="434723"/>
            <a:ext cx="295422" cy="349136"/>
          </a:xfrm>
          <a:prstGeom prst="rect">
            <a:avLst/>
          </a:prstGeom>
        </p:spPr>
      </p:pic>
      <p:sp>
        <p:nvSpPr>
          <p:cNvPr id="7" name="文本框 6"/>
          <p:cNvSpPr txBox="1"/>
          <p:nvPr/>
        </p:nvSpPr>
        <p:spPr>
          <a:xfrm>
            <a:off x="1356364" y="434723"/>
            <a:ext cx="3270739" cy="460375"/>
          </a:xfrm>
          <a:prstGeom prst="rect">
            <a:avLst/>
          </a:prstGeom>
          <a:noFill/>
        </p:spPr>
        <p:txBody>
          <a:bodyPr wrap="square" rtlCol="0">
            <a:spAutoFit/>
          </a:bodyPr>
          <a:lstStyle/>
          <a:p>
            <a:r>
              <a:rPr lang="zh-CN" altLang="en-US" sz="2400" dirty="0"/>
              <a:t>登录注册</a:t>
            </a:r>
          </a:p>
        </p:txBody>
      </p:sp>
      <p:pic>
        <p:nvPicPr>
          <p:cNvPr id="9" name="图片 8"/>
          <p:cNvPicPr>
            <a:picLocks noChangeAspect="1"/>
          </p:cNvPicPr>
          <p:nvPr/>
        </p:nvPicPr>
        <p:blipFill>
          <a:blip r:embed="rId4" cstate="print">
            <a:extLst>
              <a:ext uri="{BEBA8EAE-BF5A-486C-A8C5-ECC9F3942E4B}">
                <a14:imgProps xmlns:a14="http://schemas.microsoft.com/office/drawing/2010/main">
                  <a14:imgLayer r:embed="rId5">
                    <a14:imgEffect>
                      <a14:backgroundRemoval t="9150" b="90000" l="10000" r="90000">
                        <a14:foregroundMark x1="40850" y1="9650" x2="40850" y2="9650"/>
                        <a14:foregroundMark x1="41100" y1="9150" x2="41100" y2="9150"/>
                      </a14:backgroundRemoval>
                    </a14:imgEffect>
                  </a14:imgLayer>
                </a14:imgProps>
              </a:ext>
              <a:ext uri="{28A0092B-C50C-407E-A947-70E740481C1C}">
                <a14:useLocalDpi xmlns:a14="http://schemas.microsoft.com/office/drawing/2010/main" val="0"/>
              </a:ext>
            </a:extLst>
          </a:blip>
          <a:stretch>
            <a:fillRect/>
          </a:stretch>
        </p:blipFill>
        <p:spPr>
          <a:xfrm>
            <a:off x="9271000" y="3471333"/>
            <a:ext cx="4470400" cy="4470400"/>
          </a:xfrm>
          <a:prstGeom prst="rect">
            <a:avLst/>
          </a:prstGeom>
        </p:spPr>
      </p:pic>
      <p:cxnSp>
        <p:nvCxnSpPr>
          <p:cNvPr id="11" name="直接连接符 10"/>
          <p:cNvCxnSpPr/>
          <p:nvPr/>
        </p:nvCxnSpPr>
        <p:spPr>
          <a:xfrm>
            <a:off x="5943600" y="1744133"/>
            <a:ext cx="0" cy="3759200"/>
          </a:xfrm>
          <a:prstGeom prst="line">
            <a:avLst/>
          </a:prstGeom>
          <a:ln>
            <a:solidFill>
              <a:srgbClr val="A5C29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940128" y="5024833"/>
            <a:ext cx="3276960" cy="874407"/>
          </a:xfrm>
          <a:prstGeom prst="rect">
            <a:avLst/>
          </a:prstGeom>
          <a:noFill/>
        </p:spPr>
        <p:txBody>
          <a:bodyPr wrap="square" rtlCol="0">
            <a:spAutoFit/>
          </a:bodyPr>
          <a:lstStyle/>
          <a:p>
            <a:pPr algn="just">
              <a:lnSpc>
                <a:spcPct val="150000"/>
              </a:lnSpc>
            </a:pPr>
            <a:r>
              <a:rPr lang="zh-CN" altLang="en-US" spc="300" dirty="0">
                <a:latin typeface="微软雅黑" panose="020B0503020204020204" pitchFamily="34" charset="-122"/>
                <a:ea typeface="微软雅黑" panose="020B0503020204020204" pitchFamily="34" charset="-122"/>
              </a:rPr>
              <a:t>此为登录注册的界面，邮箱密码登录后跳转到主页，</a:t>
            </a:r>
          </a:p>
        </p:txBody>
      </p:sp>
      <p:pic>
        <p:nvPicPr>
          <p:cNvPr id="2" name="图片 1"/>
          <p:cNvPicPr>
            <a:picLocks noChangeAspect="1"/>
          </p:cNvPicPr>
          <p:nvPr/>
        </p:nvPicPr>
        <p:blipFill>
          <a:blip r:embed="rId4" cstate="print">
            <a:extLst>
              <a:ext uri="{BEBA8EAE-BF5A-486C-A8C5-ECC9F3942E4B}">
                <a14:imgProps xmlns:a14="http://schemas.microsoft.com/office/drawing/2010/main">
                  <a14:imgLayer r:embed="rId5">
                    <a14:imgEffect>
                      <a14:backgroundRemoval t="9150" b="90000" l="10000" r="90000">
                        <a14:foregroundMark x1="40850" y1="9650" x2="40850" y2="9650"/>
                        <a14:foregroundMark x1="41100" y1="9150" x2="41100" y2="9150"/>
                      </a14:backgroundRemoval>
                    </a14:imgEffect>
                  </a14:imgLayer>
                </a14:imgProps>
              </a:ext>
              <a:ext uri="{28A0092B-C50C-407E-A947-70E740481C1C}">
                <a14:useLocalDpi xmlns:a14="http://schemas.microsoft.com/office/drawing/2010/main" val="0"/>
              </a:ext>
            </a:extLst>
          </a:blip>
          <a:stretch>
            <a:fillRect/>
          </a:stretch>
        </p:blipFill>
        <p:spPr>
          <a:xfrm rot="1440000">
            <a:off x="-1415415" y="2300393"/>
            <a:ext cx="4470400" cy="4470400"/>
          </a:xfrm>
          <a:prstGeom prst="rect">
            <a:avLst/>
          </a:prstGeom>
        </p:spPr>
      </p:pic>
      <p:pic>
        <p:nvPicPr>
          <p:cNvPr id="8" name="图片 7">
            <a:extLst>
              <a:ext uri="{FF2B5EF4-FFF2-40B4-BE49-F238E27FC236}">
                <a16:creationId xmlns:a16="http://schemas.microsoft.com/office/drawing/2014/main" id="{70564170-B9D7-48DC-8B2E-F78F7B7C6A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6396" y="1134119"/>
            <a:ext cx="3208967" cy="4979228"/>
          </a:xfrm>
          <a:prstGeom prst="rect">
            <a:avLst/>
          </a:prstGeom>
        </p:spPr>
      </p:pic>
      <p:pic>
        <p:nvPicPr>
          <p:cNvPr id="13" name="图片 12">
            <a:extLst>
              <a:ext uri="{FF2B5EF4-FFF2-40B4-BE49-F238E27FC236}">
                <a16:creationId xmlns:a16="http://schemas.microsoft.com/office/drawing/2014/main" id="{DC195400-075B-48EA-975E-53533C13146F}"/>
              </a:ext>
            </a:extLst>
          </p:cNvPr>
          <p:cNvPicPr>
            <a:picLocks noChangeAspect="1"/>
          </p:cNvPicPr>
          <p:nvPr/>
        </p:nvPicPr>
        <p:blipFill>
          <a:blip r:embed="rId7"/>
          <a:stretch>
            <a:fillRect/>
          </a:stretch>
        </p:blipFill>
        <p:spPr>
          <a:xfrm>
            <a:off x="7263024" y="1508626"/>
            <a:ext cx="2631168" cy="3405371"/>
          </a:xfrm>
          <a:prstGeom prst="rect">
            <a:avLst/>
          </a:prstGeom>
        </p:spPr>
      </p:pic>
    </p:spTree>
  </p:cSld>
  <p:clrMapOvr>
    <a:masterClrMapping/>
  </p:clrMapOvr>
  <p:transition>
    <p:wheel spokes="8"/>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482992" y="434723"/>
            <a:ext cx="295422" cy="349136"/>
          </a:xfrm>
          <a:prstGeom prst="rect">
            <a:avLst/>
          </a:prstGeom>
        </p:spPr>
      </p:pic>
      <p:pic>
        <p:nvPicPr>
          <p:cNvPr id="6" name="图片 5"/>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740899" y="609291"/>
            <a:ext cx="295422" cy="349136"/>
          </a:xfrm>
          <a:prstGeom prst="rect">
            <a:avLst/>
          </a:prstGeom>
        </p:spPr>
      </p:pic>
      <p:pic>
        <p:nvPicPr>
          <p:cNvPr id="7" name="图片 6"/>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909709" y="434723"/>
            <a:ext cx="295422" cy="349136"/>
          </a:xfrm>
          <a:prstGeom prst="rect">
            <a:avLst/>
          </a:prstGeom>
        </p:spPr>
      </p:pic>
      <p:sp>
        <p:nvSpPr>
          <p:cNvPr id="8" name="文本框 7"/>
          <p:cNvSpPr txBox="1"/>
          <p:nvPr/>
        </p:nvSpPr>
        <p:spPr>
          <a:xfrm>
            <a:off x="1356364" y="434723"/>
            <a:ext cx="3270739" cy="460375"/>
          </a:xfrm>
          <a:prstGeom prst="rect">
            <a:avLst/>
          </a:prstGeom>
          <a:noFill/>
        </p:spPr>
        <p:txBody>
          <a:bodyPr wrap="square" rtlCol="0">
            <a:spAutoFit/>
          </a:bodyPr>
          <a:lstStyle/>
          <a:p>
            <a:r>
              <a:rPr lang="zh-CN" altLang="en-US" sz="2400" dirty="0"/>
              <a:t>个人首页</a:t>
            </a:r>
          </a:p>
        </p:txBody>
      </p:sp>
      <p:sp>
        <p:nvSpPr>
          <p:cNvPr id="13" name="文本框 12"/>
          <p:cNvSpPr txBox="1"/>
          <p:nvPr/>
        </p:nvSpPr>
        <p:spPr>
          <a:xfrm>
            <a:off x="740898" y="1410513"/>
            <a:ext cx="10240780" cy="458908"/>
          </a:xfrm>
          <a:prstGeom prst="rect">
            <a:avLst/>
          </a:prstGeom>
          <a:noFill/>
        </p:spPr>
        <p:txBody>
          <a:bodyPr wrap="square" rtlCol="0">
            <a:spAutoFit/>
          </a:bodyPr>
          <a:lstStyle/>
          <a:p>
            <a:pPr algn="just">
              <a:lnSpc>
                <a:spcPct val="150000"/>
              </a:lnSpc>
            </a:pPr>
            <a:r>
              <a:rPr lang="zh-CN" altLang="en-US" spc="300" dirty="0">
                <a:latin typeface="微软雅黑" panose="020B0503020204020204" pitchFamily="34" charset="-122"/>
                <a:ea typeface="微软雅黑" panose="020B0503020204020204" pitchFamily="34" charset="-122"/>
              </a:rPr>
              <a:t>上半部分为个人信息，下半部分为爬取的网站，点击可跳转到该网站，右侧为看板娘</a:t>
            </a:r>
          </a:p>
        </p:txBody>
      </p:sp>
      <p:pic>
        <p:nvPicPr>
          <p:cNvPr id="14" name="图片 13"/>
          <p:cNvPicPr>
            <a:picLocks noChangeAspect="1"/>
          </p:cNvPicPr>
          <p:nvPr/>
        </p:nvPicPr>
        <p:blipFill>
          <a:blip r:embed="rId4">
            <a:extLst>
              <a:ext uri="{BEBA8EAE-BF5A-486C-A8C5-ECC9F3942E4B}">
                <a14:imgProps xmlns:a14="http://schemas.microsoft.com/office/drawing/2010/main">
                  <a14:imgLayer r:embed="rId5">
                    <a14:imgEffect>
                      <a14:artisticTexturizer/>
                    </a14:imgEffect>
                    <a14:imgEffect>
                      <a14:backgroundRemoval t="10000" b="90000" l="10000" r="90000">
                        <a14:foregroundMark x1="47699" y1="68636" x2="47699" y2="68636"/>
                        <a14:foregroundMark x1="47699" y1="74545" x2="47699" y2="74545"/>
                        <a14:foregroundMark x1="47699" y1="70455" x2="47699" y2="70455"/>
                        <a14:foregroundMark x1="47699" y1="66364" x2="47699" y2="66364"/>
                        <a14:foregroundMark x1="47699" y1="69091" x2="47699" y2="69091"/>
                        <a14:foregroundMark x1="37238" y1="67273" x2="37238" y2="67273"/>
                        <a14:foregroundMark x1="26360" y1="58636" x2="26360" y2="58636"/>
                        <a14:foregroundMark x1="25105" y1="58182" x2="25105" y2="58182"/>
                        <a14:backgroundMark x1="53742" y1="74545" x2="50209" y2="83182"/>
                        <a14:backgroundMark x1="63598" y1="50455" x2="53742" y2="74545"/>
                        <a14:backgroundMark x1="50209" y1="83182" x2="50209" y2="83182"/>
                        <a14:backgroundMark x1="49530" y1="70455" x2="49791" y2="70909"/>
                        <a14:backgroundMark x1="48745" y1="69091" x2="49530" y2="70455"/>
                        <a14:backgroundMark x1="48483" y1="68636" x2="48745" y2="69091"/>
                        <a14:backgroundMark x1="47176" y1="66364" x2="48483" y2="68636"/>
                        <a14:backgroundMark x1="43515" y1="60000" x2="47176" y2="66364"/>
                        <a14:backgroundMark x1="49791" y1="70909" x2="50209" y2="74091"/>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rot="1289128">
            <a:off x="9813430" y="3712686"/>
            <a:ext cx="2709129" cy="3173307"/>
          </a:xfrm>
          <a:prstGeom prst="rect">
            <a:avLst/>
          </a:prstGeom>
        </p:spPr>
      </p:pic>
      <p:pic>
        <p:nvPicPr>
          <p:cNvPr id="10" name="图片 9">
            <a:extLst>
              <a:ext uri="{FF2B5EF4-FFF2-40B4-BE49-F238E27FC236}">
                <a16:creationId xmlns:a16="http://schemas.microsoft.com/office/drawing/2014/main" id="{8D879FEF-225F-4110-92DE-8998398A4A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427" y="2022976"/>
            <a:ext cx="7325146" cy="4337874"/>
          </a:xfrm>
          <a:prstGeom prst="rect">
            <a:avLst/>
          </a:prstGeom>
        </p:spPr>
      </p:pic>
    </p:spTree>
  </p:cSld>
  <p:clrMapOvr>
    <a:masterClrMapping/>
  </p:clrMapOvr>
  <p:transition>
    <p:blinds/>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482992" y="434723"/>
            <a:ext cx="295422" cy="349136"/>
          </a:xfrm>
          <a:prstGeom prst="rect">
            <a:avLst/>
          </a:prstGeom>
        </p:spPr>
      </p:pic>
      <p:pic>
        <p:nvPicPr>
          <p:cNvPr id="6" name="图片 5"/>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740899" y="609291"/>
            <a:ext cx="295422" cy="349136"/>
          </a:xfrm>
          <a:prstGeom prst="rect">
            <a:avLst/>
          </a:prstGeom>
        </p:spPr>
      </p:pic>
      <p:pic>
        <p:nvPicPr>
          <p:cNvPr id="7" name="图片 6"/>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909709" y="434723"/>
            <a:ext cx="295422" cy="349136"/>
          </a:xfrm>
          <a:prstGeom prst="rect">
            <a:avLst/>
          </a:prstGeom>
        </p:spPr>
      </p:pic>
      <p:sp>
        <p:nvSpPr>
          <p:cNvPr id="8" name="文本框 7"/>
          <p:cNvSpPr txBox="1"/>
          <p:nvPr/>
        </p:nvSpPr>
        <p:spPr>
          <a:xfrm>
            <a:off x="1356364" y="434723"/>
            <a:ext cx="3270739" cy="460375"/>
          </a:xfrm>
          <a:prstGeom prst="rect">
            <a:avLst/>
          </a:prstGeom>
          <a:noFill/>
        </p:spPr>
        <p:txBody>
          <a:bodyPr wrap="square" rtlCol="0">
            <a:spAutoFit/>
          </a:bodyPr>
          <a:lstStyle/>
          <a:p>
            <a:r>
              <a:rPr lang="zh-CN" altLang="en-US" sz="2400" dirty="0"/>
              <a:t>用户信息</a:t>
            </a:r>
          </a:p>
        </p:txBody>
      </p:sp>
      <p:sp>
        <p:nvSpPr>
          <p:cNvPr id="13" name="文本框 12"/>
          <p:cNvSpPr txBox="1"/>
          <p:nvPr/>
        </p:nvSpPr>
        <p:spPr>
          <a:xfrm>
            <a:off x="778414" y="1596944"/>
            <a:ext cx="2808165" cy="458908"/>
          </a:xfrm>
          <a:prstGeom prst="rect">
            <a:avLst/>
          </a:prstGeom>
          <a:noFill/>
        </p:spPr>
        <p:txBody>
          <a:bodyPr wrap="square" rtlCol="0">
            <a:spAutoFit/>
          </a:bodyPr>
          <a:lstStyle/>
          <a:p>
            <a:pPr algn="just">
              <a:lnSpc>
                <a:spcPct val="150000"/>
              </a:lnSpc>
            </a:pPr>
            <a:r>
              <a:rPr lang="zh-CN" altLang="en-US" spc="300" dirty="0">
                <a:latin typeface="微软雅黑" panose="020B0503020204020204" pitchFamily="34" charset="-122"/>
                <a:ea typeface="微软雅黑" panose="020B0503020204020204" pitchFamily="34" charset="-122"/>
              </a:rPr>
              <a:t>修改密码</a:t>
            </a:r>
          </a:p>
        </p:txBody>
      </p:sp>
      <p:pic>
        <p:nvPicPr>
          <p:cNvPr id="14" name="图片 13"/>
          <p:cNvPicPr>
            <a:picLocks noChangeAspect="1"/>
          </p:cNvPicPr>
          <p:nvPr/>
        </p:nvPicPr>
        <p:blipFill>
          <a:blip r:embed="rId4">
            <a:extLst>
              <a:ext uri="{BEBA8EAE-BF5A-486C-A8C5-ECC9F3942E4B}">
                <a14:imgProps xmlns:a14="http://schemas.microsoft.com/office/drawing/2010/main">
                  <a14:imgLayer r:embed="rId5">
                    <a14:imgEffect>
                      <a14:artisticTexturizer/>
                    </a14:imgEffect>
                    <a14:imgEffect>
                      <a14:backgroundRemoval t="10000" b="90000" l="10000" r="90000">
                        <a14:foregroundMark x1="47699" y1="68636" x2="47699" y2="68636"/>
                        <a14:foregroundMark x1="47699" y1="74545" x2="47699" y2="74545"/>
                        <a14:foregroundMark x1="47699" y1="70455" x2="47699" y2="70455"/>
                        <a14:foregroundMark x1="47699" y1="66364" x2="47699" y2="66364"/>
                        <a14:foregroundMark x1="47699" y1="69091" x2="47699" y2="69091"/>
                        <a14:foregroundMark x1="37238" y1="67273" x2="37238" y2="67273"/>
                        <a14:foregroundMark x1="26360" y1="58636" x2="26360" y2="58636"/>
                        <a14:foregroundMark x1="25105" y1="58182" x2="25105" y2="58182"/>
                        <a14:backgroundMark x1="53742" y1="74545" x2="50209" y2="83182"/>
                        <a14:backgroundMark x1="63598" y1="50455" x2="53742" y2="74545"/>
                        <a14:backgroundMark x1="50209" y1="83182" x2="50209" y2="83182"/>
                        <a14:backgroundMark x1="49530" y1="70455" x2="49791" y2="70909"/>
                        <a14:backgroundMark x1="48745" y1="69091" x2="49530" y2="70455"/>
                        <a14:backgroundMark x1="48483" y1="68636" x2="48745" y2="69091"/>
                        <a14:backgroundMark x1="47176" y1="66364" x2="48483" y2="68636"/>
                        <a14:backgroundMark x1="43515" y1="60000" x2="47176" y2="66364"/>
                        <a14:backgroundMark x1="49791" y1="70909" x2="50209" y2="74091"/>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rot="1289128">
            <a:off x="9813430" y="3712686"/>
            <a:ext cx="2709129" cy="3173307"/>
          </a:xfrm>
          <a:prstGeom prst="rect">
            <a:avLst/>
          </a:prstGeom>
        </p:spPr>
      </p:pic>
      <p:pic>
        <p:nvPicPr>
          <p:cNvPr id="9" name="图片 8">
            <a:extLst>
              <a:ext uri="{FF2B5EF4-FFF2-40B4-BE49-F238E27FC236}">
                <a16:creationId xmlns:a16="http://schemas.microsoft.com/office/drawing/2014/main" id="{1AADA9DE-15E0-4DFC-A95A-FAEBDE98B4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609" y="2055852"/>
            <a:ext cx="4793100" cy="3994250"/>
          </a:xfrm>
          <a:prstGeom prst="rect">
            <a:avLst/>
          </a:prstGeom>
        </p:spPr>
      </p:pic>
      <p:sp>
        <p:nvSpPr>
          <p:cNvPr id="15" name="文本框 14">
            <a:extLst>
              <a:ext uri="{FF2B5EF4-FFF2-40B4-BE49-F238E27FC236}">
                <a16:creationId xmlns:a16="http://schemas.microsoft.com/office/drawing/2014/main" id="{86A224CB-D815-4678-A8C7-DF4850FE544A}"/>
              </a:ext>
            </a:extLst>
          </p:cNvPr>
          <p:cNvSpPr txBox="1"/>
          <p:nvPr/>
        </p:nvSpPr>
        <p:spPr>
          <a:xfrm>
            <a:off x="5937726" y="604580"/>
            <a:ext cx="4897910" cy="458908"/>
          </a:xfrm>
          <a:prstGeom prst="rect">
            <a:avLst/>
          </a:prstGeom>
          <a:noFill/>
        </p:spPr>
        <p:txBody>
          <a:bodyPr wrap="square" rtlCol="0">
            <a:spAutoFit/>
          </a:bodyPr>
          <a:lstStyle/>
          <a:p>
            <a:pPr algn="just">
              <a:lnSpc>
                <a:spcPct val="150000"/>
              </a:lnSpc>
            </a:pPr>
            <a:r>
              <a:rPr lang="zh-CN" altLang="en-US" spc="300" dirty="0">
                <a:latin typeface="微软雅黑" panose="020B0503020204020204" pitchFamily="34" charset="-122"/>
                <a:ea typeface="微软雅黑" panose="020B0503020204020204" pitchFamily="34" charset="-122"/>
              </a:rPr>
              <a:t>上传头像和背景图片</a:t>
            </a:r>
          </a:p>
        </p:txBody>
      </p:sp>
      <p:pic>
        <p:nvPicPr>
          <p:cNvPr id="12" name="图片 11">
            <a:extLst>
              <a:ext uri="{FF2B5EF4-FFF2-40B4-BE49-F238E27FC236}">
                <a16:creationId xmlns:a16="http://schemas.microsoft.com/office/drawing/2014/main" id="{D0439280-769A-4508-A9B1-35A7B32DB050}"/>
              </a:ext>
            </a:extLst>
          </p:cNvPr>
          <p:cNvPicPr>
            <a:picLocks noChangeAspect="1"/>
          </p:cNvPicPr>
          <p:nvPr/>
        </p:nvPicPr>
        <p:blipFill>
          <a:blip r:embed="rId7"/>
          <a:stretch>
            <a:fillRect/>
          </a:stretch>
        </p:blipFill>
        <p:spPr>
          <a:xfrm>
            <a:off x="5942910" y="1122583"/>
            <a:ext cx="5116940" cy="2633092"/>
          </a:xfrm>
          <a:prstGeom prst="rect">
            <a:avLst/>
          </a:prstGeom>
        </p:spPr>
      </p:pic>
      <p:pic>
        <p:nvPicPr>
          <p:cNvPr id="16" name="图片 15">
            <a:extLst>
              <a:ext uri="{FF2B5EF4-FFF2-40B4-BE49-F238E27FC236}">
                <a16:creationId xmlns:a16="http://schemas.microsoft.com/office/drawing/2014/main" id="{8AB68576-B582-4B4B-8984-38CAB6D8F903}"/>
              </a:ext>
            </a:extLst>
          </p:cNvPr>
          <p:cNvPicPr>
            <a:picLocks noChangeAspect="1"/>
          </p:cNvPicPr>
          <p:nvPr/>
        </p:nvPicPr>
        <p:blipFill>
          <a:blip r:embed="rId8"/>
          <a:stretch>
            <a:fillRect/>
          </a:stretch>
        </p:blipFill>
        <p:spPr>
          <a:xfrm>
            <a:off x="5937726" y="3881070"/>
            <a:ext cx="5122124" cy="2633092"/>
          </a:xfrm>
          <a:prstGeom prst="rect">
            <a:avLst/>
          </a:prstGeom>
        </p:spPr>
      </p:pic>
    </p:spTree>
    <p:extLst>
      <p:ext uri="{BB962C8B-B14F-4D97-AF65-F5344CB8AC3E}">
        <p14:creationId xmlns:p14="http://schemas.microsoft.com/office/powerpoint/2010/main" val="81837190"/>
      </p:ext>
    </p:extLst>
  </p:cSld>
  <p:clrMapOvr>
    <a:masterClrMapping/>
  </p:clrMapOvr>
  <p:transition>
    <p:blinds/>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412654" y="399130"/>
            <a:ext cx="295422" cy="349136"/>
          </a:xfrm>
          <a:prstGeom prst="rect">
            <a:avLst/>
          </a:prstGeom>
        </p:spPr>
      </p:pic>
      <p:pic>
        <p:nvPicPr>
          <p:cNvPr id="5" name="图片 4"/>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670561" y="573698"/>
            <a:ext cx="295422" cy="349136"/>
          </a:xfrm>
          <a:prstGeom prst="rect">
            <a:avLst/>
          </a:prstGeom>
        </p:spPr>
      </p:pic>
      <p:pic>
        <p:nvPicPr>
          <p:cNvPr id="6" name="图片 5"/>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839371" y="399130"/>
            <a:ext cx="295422" cy="349136"/>
          </a:xfrm>
          <a:prstGeom prst="rect">
            <a:avLst/>
          </a:prstGeom>
        </p:spPr>
      </p:pic>
      <p:sp>
        <p:nvSpPr>
          <p:cNvPr id="8" name="文本框 7"/>
          <p:cNvSpPr txBox="1"/>
          <p:nvPr/>
        </p:nvSpPr>
        <p:spPr>
          <a:xfrm>
            <a:off x="1134793" y="399130"/>
            <a:ext cx="3270739" cy="460375"/>
          </a:xfrm>
          <a:prstGeom prst="rect">
            <a:avLst/>
          </a:prstGeom>
          <a:noFill/>
        </p:spPr>
        <p:txBody>
          <a:bodyPr wrap="square" rtlCol="0">
            <a:spAutoFit/>
          </a:bodyPr>
          <a:lstStyle/>
          <a:p>
            <a:r>
              <a:rPr lang="zh-CN" altLang="en-US" sz="2400" dirty="0"/>
              <a:t>爬虫策略</a:t>
            </a:r>
          </a:p>
        </p:txBody>
      </p:sp>
      <p:pic>
        <p:nvPicPr>
          <p:cNvPr id="17" name="图片 16"/>
          <p:cNvPicPr>
            <a:picLocks noChangeAspect="1"/>
          </p:cNvPicPr>
          <p:nvPr/>
        </p:nvPicPr>
        <p:blipFill>
          <a:blip r:embed="rId5" cstate="print">
            <a:duotone>
              <a:prstClr val="black"/>
              <a:srgbClr val="E2F0DA">
                <a:tint val="45000"/>
                <a:satMod val="400000"/>
              </a:srgbClr>
            </a:duotone>
            <a:extLst>
              <a:ext uri="{BEBA8EAE-BF5A-486C-A8C5-ECC9F3942E4B}">
                <a14:imgProps xmlns:a14="http://schemas.microsoft.com/office/drawing/2010/main">
                  <a14:imgLayer r:embed="rId6">
                    <a14:imgEffect>
                      <a14:backgroundRemoval t="734" b="99817" l="10000" r="97969">
                        <a14:foregroundMark x1="83750" y1="21835" x2="73125" y2="16881"/>
                        <a14:foregroundMark x1="73125" y1="16881" x2="49375" y2="21284"/>
                        <a14:foregroundMark x1="49375" y1="21284" x2="43438" y2="25321"/>
                        <a14:foregroundMark x1="43438" y1="25321" x2="43125" y2="39083"/>
                        <a14:foregroundMark x1="43125" y1="39083" x2="49688" y2="49358"/>
                        <a14:foregroundMark x1="49688" y1="49358" x2="59844" y2="55596"/>
                        <a14:foregroundMark x1="59844" y1="55596" x2="85469" y2="59083"/>
                        <a14:foregroundMark x1="85469" y1="59083" x2="92500" y2="58899"/>
                        <a14:foregroundMark x1="92500" y1="58899" x2="95313" y2="54128"/>
                        <a14:foregroundMark x1="95313" y1="54128" x2="92969" y2="47890"/>
                        <a14:foregroundMark x1="92969" y1="47890" x2="88125" y2="44037"/>
                        <a14:foregroundMark x1="88125" y1="44037" x2="81406" y2="42752"/>
                        <a14:foregroundMark x1="81406" y1="42752" x2="72344" y2="44404"/>
                        <a14:foregroundMark x1="72344" y1="44404" x2="64219" y2="49174"/>
                        <a14:foregroundMark x1="64219" y1="49174" x2="61719" y2="57248"/>
                        <a14:foregroundMark x1="61719" y1="57248" x2="62813" y2="66422"/>
                        <a14:foregroundMark x1="62813" y1="66422" x2="66094" y2="74128"/>
                        <a14:foregroundMark x1="66094" y1="74128" x2="70625" y2="78349"/>
                        <a14:foregroundMark x1="70625" y1="78349" x2="76875" y2="80550"/>
                        <a14:foregroundMark x1="76875" y1="80550" x2="82969" y2="80917"/>
                        <a14:foregroundMark x1="82969" y1="80917" x2="89063" y2="79266"/>
                        <a14:foregroundMark x1="89063" y1="79266" x2="93438" y2="75596"/>
                        <a14:foregroundMark x1="93438" y1="75596" x2="91875" y2="69725"/>
                        <a14:foregroundMark x1="91875" y1="69725" x2="83906" y2="71376"/>
                        <a14:foregroundMark x1="83906" y1="71376" x2="77500" y2="76881"/>
                        <a14:foregroundMark x1="77500" y1="76881" x2="74844" y2="82569"/>
                        <a14:foregroundMark x1="74844" y1="82569" x2="77031" y2="89174"/>
                        <a14:foregroundMark x1="77031" y1="89174" x2="82969" y2="88991"/>
                        <a14:foregroundMark x1="82969" y1="88991" x2="89063" y2="86422"/>
                        <a14:foregroundMark x1="89063" y1="86422" x2="86563" y2="93394"/>
                        <a14:foregroundMark x1="86563" y1="93394" x2="84219" y2="87339"/>
                        <a14:foregroundMark x1="84219" y1="87339" x2="76563" y2="89541"/>
                        <a14:foregroundMark x1="76563" y1="89541" x2="75469" y2="82936"/>
                        <a14:foregroundMark x1="75469" y1="82936" x2="79375" y2="90092"/>
                        <a14:foregroundMark x1="79375" y1="90092" x2="80938" y2="95780"/>
                        <a14:foregroundMark x1="80938" y1="95780" x2="76875" y2="99266"/>
                        <a14:foregroundMark x1="76875" y1="99266" x2="77813" y2="90275"/>
                        <a14:foregroundMark x1="77813" y1="90275" x2="80469" y2="85138"/>
                        <a14:foregroundMark x1="80469" y1="85138" x2="81719" y2="77431"/>
                        <a14:foregroundMark x1="81719" y1="77431" x2="74375" y2="44220"/>
                        <a14:foregroundMark x1="74375" y1="44220" x2="62031" y2="24954"/>
                        <a14:foregroundMark x1="62031" y1="24954" x2="70625" y2="20917"/>
                        <a14:foregroundMark x1="70625" y1="20917" x2="84375" y2="23119"/>
                        <a14:foregroundMark x1="84375" y1="23119" x2="86672" y2="11694"/>
                        <a14:foregroundMark x1="80452" y1="11252" x2="79844" y2="11376"/>
                        <a14:foregroundMark x1="79844" y1="11376" x2="61719" y2="23853"/>
                        <a14:foregroundMark x1="61719" y1="23853" x2="57656" y2="30826"/>
                        <a14:foregroundMark x1="57656" y1="30826" x2="61719" y2="23670"/>
                        <a14:foregroundMark x1="61719" y1="23670" x2="58750" y2="14862"/>
                        <a14:foregroundMark x1="58750" y1="14862" x2="52188" y2="13028"/>
                        <a14:foregroundMark x1="52188" y1="13028" x2="55937" y2="20734"/>
                        <a14:foregroundMark x1="55937" y1="20734" x2="61406" y2="23119"/>
                        <a14:foregroundMark x1="61406" y1="23119" x2="59531" y2="32661"/>
                        <a14:foregroundMark x1="59531" y1="32661" x2="51719" y2="47156"/>
                        <a14:foregroundMark x1="51719" y1="47156" x2="44531" y2="40367"/>
                        <a14:foregroundMark x1="44531" y1="40367" x2="42969" y2="34495"/>
                        <a14:foregroundMark x1="42969" y1="34495" x2="46875" y2="30459"/>
                        <a14:foregroundMark x1="46875" y1="30459" x2="77031" y2="38165"/>
                        <a14:foregroundMark x1="77031" y1="38165" x2="73125" y2="49725"/>
                        <a14:foregroundMark x1="73125" y1="49725" x2="66875" y2="54312"/>
                        <a14:foregroundMark x1="66875" y1="54312" x2="59844" y2="54862"/>
                        <a14:foregroundMark x1="59844" y1="54862" x2="39844" y2="46239"/>
                        <a14:foregroundMark x1="39844" y1="46239" x2="34063" y2="39633"/>
                        <a14:foregroundMark x1="34063" y1="39633" x2="32813" y2="32661"/>
                        <a14:foregroundMark x1="32813" y1="32661" x2="34219" y2="25321"/>
                        <a14:foregroundMark x1="34219" y1="25321" x2="36719" y2="20183"/>
                        <a14:foregroundMark x1="36719" y1="20183" x2="43125" y2="18532"/>
                        <a14:foregroundMark x1="43125" y1="18532" x2="57031" y2="22936"/>
                        <a14:foregroundMark x1="57031" y1="22936" x2="62500" y2="26239"/>
                        <a14:foregroundMark x1="62500" y1="26239" x2="66406" y2="30642"/>
                        <a14:foregroundMark x1="66406" y1="30642" x2="69219" y2="40000"/>
                        <a14:foregroundMark x1="69219" y1="40000" x2="63438" y2="48257"/>
                        <a14:foregroundMark x1="63438" y1="48257" x2="57031" y2="47706"/>
                        <a14:foregroundMark x1="57031" y1="47706" x2="49063" y2="42936"/>
                        <a14:foregroundMark x1="49063" y1="42936" x2="44063" y2="36147"/>
                        <a14:foregroundMark x1="44063" y1="36147" x2="43906" y2="29174"/>
                        <a14:foregroundMark x1="43906" y1="29174" x2="49375" y2="25505"/>
                        <a14:foregroundMark x1="49375" y1="25505" x2="58125" y2="25505"/>
                        <a14:foregroundMark x1="58125" y1="25505" x2="64844" y2="27339"/>
                        <a14:foregroundMark x1="64844" y1="27339" x2="75313" y2="37798"/>
                        <a14:foregroundMark x1="75313" y1="37798" x2="72969" y2="31376"/>
                        <a14:foregroundMark x1="72969" y1="31376" x2="74375" y2="24587"/>
                        <a14:foregroundMark x1="74375" y1="24587" x2="80625" y2="23119"/>
                        <a14:foregroundMark x1="80625" y1="23119" x2="87188" y2="36697"/>
                        <a14:foregroundMark x1="87188" y1="36697" x2="91719" y2="57431"/>
                        <a14:foregroundMark x1="95625" y1="47706" x2="96719" y2="65688"/>
                        <a14:foregroundMark x1="96250" y1="51560" x2="95313" y2="70275"/>
                        <a14:foregroundMark x1="89219" y1="40550" x2="96094" y2="47890"/>
                        <a14:foregroundMark x1="96094" y1="47890" x2="97969" y2="51743"/>
                        <a14:foregroundMark x1="67031" y1="3670" x2="67031" y2="3670"/>
                        <a14:foregroundMark x1="48594" y1="11560" x2="21094" y2="12477"/>
                        <a14:foregroundMark x1="21094" y1="12477" x2="38438" y2="18899"/>
                        <a14:foregroundMark x1="38438" y1="18899" x2="59375" y2="18165"/>
                        <a14:foregroundMark x1="59375" y1="18165" x2="68594" y2="14312"/>
                        <a14:foregroundMark x1="68594" y1="14312" x2="66563" y2="8073"/>
                        <a14:foregroundMark x1="66563" y1="8073" x2="56250" y2="2569"/>
                        <a14:foregroundMark x1="56250" y1="2569" x2="40000" y2="917"/>
                        <a14:foregroundMark x1="41719" y1="42936" x2="52812" y2="62936"/>
                        <a14:foregroundMark x1="52812" y1="62936" x2="66563" y2="77798"/>
                        <a14:foregroundMark x1="80156" y1="92477" x2="76719" y2="99266"/>
                        <a14:foregroundMark x1="82813" y1="94862" x2="82813" y2="94862"/>
                        <a14:foregroundMark x1="75156" y1="92110" x2="70625" y2="99817"/>
                        <a14:foregroundMark x1="75000" y1="91193" x2="74219" y2="98532"/>
                        <a14:foregroundMark x1="74219" y1="98532" x2="73906" y2="99633"/>
                        <a14:foregroundMark x1="19844" y1="1835" x2="23594" y2="99633"/>
                        <a14:foregroundMark x1="45000" y1="71009" x2="45000" y2="71009"/>
                        <a14:backgroundMark x1="79063" y1="3853" x2="99375" y2="4954"/>
                        <a14:backgroundMark x1="76875" y1="5872" x2="84531" y2="6789"/>
                        <a14:backgroundMark x1="84531" y1="6789" x2="91094" y2="6239"/>
                        <a14:backgroundMark x1="91094" y1="6239" x2="93750" y2="5138"/>
                        <a14:backgroundMark x1="78281" y1="1101" x2="77344" y2="7706"/>
                        <a14:backgroundMark x1="77344" y1="7706" x2="85781" y2="9541"/>
                        <a14:backgroundMark x1="85781" y1="9541" x2="98438" y2="6239"/>
                      </a14:backgroundRemoval>
                    </a14:imgEffect>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0283484" y="5246847"/>
            <a:ext cx="1908516" cy="1625220"/>
          </a:xfrm>
          <a:prstGeom prst="rect">
            <a:avLst/>
          </a:prstGeom>
          <a:effectLst>
            <a:softEdge rad="330200"/>
          </a:effectLst>
        </p:spPr>
      </p:pic>
      <p:pic>
        <p:nvPicPr>
          <p:cNvPr id="18" name="图片 17"/>
          <p:cNvPicPr>
            <a:picLocks noChangeAspect="1"/>
          </p:cNvPicPr>
          <p:nvPr/>
        </p:nvPicPr>
        <p:blipFill>
          <a:blip r:embed="rId5" cstate="print">
            <a:duotone>
              <a:prstClr val="black"/>
              <a:srgbClr val="E2F0DA">
                <a:tint val="45000"/>
                <a:satMod val="400000"/>
              </a:srgbClr>
            </a:duotone>
            <a:extLst>
              <a:ext uri="{BEBA8EAE-BF5A-486C-A8C5-ECC9F3942E4B}">
                <a14:imgProps xmlns:a14="http://schemas.microsoft.com/office/drawing/2010/main">
                  <a14:imgLayer r:embed="rId6">
                    <a14:imgEffect>
                      <a14:backgroundRemoval t="734" b="99817" l="10000" r="97969">
                        <a14:foregroundMark x1="83750" y1="21835" x2="73125" y2="16881"/>
                        <a14:foregroundMark x1="73125" y1="16881" x2="49375" y2="21284"/>
                        <a14:foregroundMark x1="49375" y1="21284" x2="43438" y2="25321"/>
                        <a14:foregroundMark x1="43438" y1="25321" x2="43125" y2="39083"/>
                        <a14:foregroundMark x1="43125" y1="39083" x2="49688" y2="49358"/>
                        <a14:foregroundMark x1="49688" y1="49358" x2="59844" y2="55596"/>
                        <a14:foregroundMark x1="59844" y1="55596" x2="85469" y2="59083"/>
                        <a14:foregroundMark x1="85469" y1="59083" x2="92500" y2="58899"/>
                        <a14:foregroundMark x1="92500" y1="58899" x2="95313" y2="54128"/>
                        <a14:foregroundMark x1="95313" y1="54128" x2="92969" y2="47890"/>
                        <a14:foregroundMark x1="92969" y1="47890" x2="88125" y2="44037"/>
                        <a14:foregroundMark x1="88125" y1="44037" x2="81406" y2="42752"/>
                        <a14:foregroundMark x1="81406" y1="42752" x2="72344" y2="44404"/>
                        <a14:foregroundMark x1="72344" y1="44404" x2="64219" y2="49174"/>
                        <a14:foregroundMark x1="64219" y1="49174" x2="61719" y2="57248"/>
                        <a14:foregroundMark x1="61719" y1="57248" x2="62813" y2="66422"/>
                        <a14:foregroundMark x1="62813" y1="66422" x2="66094" y2="74128"/>
                        <a14:foregroundMark x1="66094" y1="74128" x2="70625" y2="78349"/>
                        <a14:foregroundMark x1="70625" y1="78349" x2="76875" y2="80550"/>
                        <a14:foregroundMark x1="76875" y1="80550" x2="82969" y2="80917"/>
                        <a14:foregroundMark x1="82969" y1="80917" x2="89063" y2="79266"/>
                        <a14:foregroundMark x1="89063" y1="79266" x2="93438" y2="75596"/>
                        <a14:foregroundMark x1="93438" y1="75596" x2="91875" y2="69725"/>
                        <a14:foregroundMark x1="91875" y1="69725" x2="83906" y2="71376"/>
                        <a14:foregroundMark x1="83906" y1="71376" x2="77500" y2="76881"/>
                        <a14:foregroundMark x1="77500" y1="76881" x2="74844" y2="82569"/>
                        <a14:foregroundMark x1="74844" y1="82569" x2="77031" y2="89174"/>
                        <a14:foregroundMark x1="77031" y1="89174" x2="82969" y2="88991"/>
                        <a14:foregroundMark x1="82969" y1="88991" x2="89063" y2="86422"/>
                        <a14:foregroundMark x1="89063" y1="86422" x2="86563" y2="93394"/>
                        <a14:foregroundMark x1="86563" y1="93394" x2="84219" y2="87339"/>
                        <a14:foregroundMark x1="84219" y1="87339" x2="76563" y2="89541"/>
                        <a14:foregroundMark x1="76563" y1="89541" x2="75469" y2="82936"/>
                        <a14:foregroundMark x1="75469" y1="82936" x2="79375" y2="90092"/>
                        <a14:foregroundMark x1="79375" y1="90092" x2="80938" y2="95780"/>
                        <a14:foregroundMark x1="80938" y1="95780" x2="76875" y2="99266"/>
                        <a14:foregroundMark x1="76875" y1="99266" x2="77813" y2="90275"/>
                        <a14:foregroundMark x1="77813" y1="90275" x2="80469" y2="85138"/>
                        <a14:foregroundMark x1="80469" y1="85138" x2="81719" y2="77431"/>
                        <a14:foregroundMark x1="81719" y1="77431" x2="74375" y2="44220"/>
                        <a14:foregroundMark x1="74375" y1="44220" x2="62031" y2="24954"/>
                        <a14:foregroundMark x1="62031" y1="24954" x2="70625" y2="20917"/>
                        <a14:foregroundMark x1="70625" y1="20917" x2="84375" y2="23119"/>
                        <a14:foregroundMark x1="84375" y1="23119" x2="86672" y2="11694"/>
                        <a14:foregroundMark x1="80452" y1="11252" x2="79844" y2="11376"/>
                        <a14:foregroundMark x1="79844" y1="11376" x2="61719" y2="23853"/>
                        <a14:foregroundMark x1="61719" y1="23853" x2="57656" y2="30826"/>
                        <a14:foregroundMark x1="57656" y1="30826" x2="61719" y2="23670"/>
                        <a14:foregroundMark x1="61719" y1="23670" x2="58750" y2="14862"/>
                        <a14:foregroundMark x1="58750" y1="14862" x2="52188" y2="13028"/>
                        <a14:foregroundMark x1="52188" y1="13028" x2="55937" y2="20734"/>
                        <a14:foregroundMark x1="55937" y1="20734" x2="61406" y2="23119"/>
                        <a14:foregroundMark x1="61406" y1="23119" x2="59531" y2="32661"/>
                        <a14:foregroundMark x1="59531" y1="32661" x2="51719" y2="47156"/>
                        <a14:foregroundMark x1="51719" y1="47156" x2="44531" y2="40367"/>
                        <a14:foregroundMark x1="44531" y1="40367" x2="42969" y2="34495"/>
                        <a14:foregroundMark x1="42969" y1="34495" x2="46875" y2="30459"/>
                        <a14:foregroundMark x1="46875" y1="30459" x2="77031" y2="38165"/>
                        <a14:foregroundMark x1="77031" y1="38165" x2="73125" y2="49725"/>
                        <a14:foregroundMark x1="73125" y1="49725" x2="66875" y2="54312"/>
                        <a14:foregroundMark x1="66875" y1="54312" x2="59844" y2="54862"/>
                        <a14:foregroundMark x1="59844" y1="54862" x2="39844" y2="46239"/>
                        <a14:foregroundMark x1="39844" y1="46239" x2="34063" y2="39633"/>
                        <a14:foregroundMark x1="34063" y1="39633" x2="32813" y2="32661"/>
                        <a14:foregroundMark x1="32813" y1="32661" x2="34219" y2="25321"/>
                        <a14:foregroundMark x1="34219" y1="25321" x2="36719" y2="20183"/>
                        <a14:foregroundMark x1="36719" y1="20183" x2="43125" y2="18532"/>
                        <a14:foregroundMark x1="43125" y1="18532" x2="57031" y2="22936"/>
                        <a14:foregroundMark x1="57031" y1="22936" x2="62500" y2="26239"/>
                        <a14:foregroundMark x1="62500" y1="26239" x2="66406" y2="30642"/>
                        <a14:foregroundMark x1="66406" y1="30642" x2="69219" y2="40000"/>
                        <a14:foregroundMark x1="69219" y1="40000" x2="63438" y2="48257"/>
                        <a14:foregroundMark x1="63438" y1="48257" x2="57031" y2="47706"/>
                        <a14:foregroundMark x1="57031" y1="47706" x2="49063" y2="42936"/>
                        <a14:foregroundMark x1="49063" y1="42936" x2="44063" y2="36147"/>
                        <a14:foregroundMark x1="44063" y1="36147" x2="43906" y2="29174"/>
                        <a14:foregroundMark x1="43906" y1="29174" x2="49375" y2="25505"/>
                        <a14:foregroundMark x1="49375" y1="25505" x2="58125" y2="25505"/>
                        <a14:foregroundMark x1="58125" y1="25505" x2="64844" y2="27339"/>
                        <a14:foregroundMark x1="64844" y1="27339" x2="75313" y2="37798"/>
                        <a14:foregroundMark x1="75313" y1="37798" x2="72969" y2="31376"/>
                        <a14:foregroundMark x1="72969" y1="31376" x2="74375" y2="24587"/>
                        <a14:foregroundMark x1="74375" y1="24587" x2="80625" y2="23119"/>
                        <a14:foregroundMark x1="80625" y1="23119" x2="87188" y2="36697"/>
                        <a14:foregroundMark x1="87188" y1="36697" x2="91719" y2="57431"/>
                        <a14:foregroundMark x1="95625" y1="47706" x2="96719" y2="65688"/>
                        <a14:foregroundMark x1="96250" y1="51560" x2="95313" y2="70275"/>
                        <a14:foregroundMark x1="89219" y1="40550" x2="96094" y2="47890"/>
                        <a14:foregroundMark x1="96094" y1="47890" x2="97969" y2="51743"/>
                        <a14:foregroundMark x1="67031" y1="3670" x2="67031" y2="3670"/>
                        <a14:foregroundMark x1="48594" y1="11560" x2="21094" y2="12477"/>
                        <a14:foregroundMark x1="21094" y1="12477" x2="38438" y2="18899"/>
                        <a14:foregroundMark x1="38438" y1="18899" x2="59375" y2="18165"/>
                        <a14:foregroundMark x1="59375" y1="18165" x2="68594" y2="14312"/>
                        <a14:foregroundMark x1="68594" y1="14312" x2="66563" y2="8073"/>
                        <a14:foregroundMark x1="66563" y1="8073" x2="56250" y2="2569"/>
                        <a14:foregroundMark x1="56250" y1="2569" x2="40000" y2="917"/>
                        <a14:foregroundMark x1="41719" y1="42936" x2="52812" y2="62936"/>
                        <a14:foregroundMark x1="52812" y1="62936" x2="66563" y2="77798"/>
                        <a14:foregroundMark x1="80156" y1="92477" x2="76719" y2="99266"/>
                        <a14:foregroundMark x1="82813" y1="94862" x2="82813" y2="94862"/>
                        <a14:foregroundMark x1="75156" y1="92110" x2="70625" y2="99817"/>
                        <a14:foregroundMark x1="75000" y1="91193" x2="74219" y2="98532"/>
                        <a14:foregroundMark x1="74219" y1="98532" x2="73906" y2="99633"/>
                        <a14:foregroundMark x1="19844" y1="1835" x2="23594" y2="99633"/>
                        <a14:foregroundMark x1="45000" y1="71009" x2="45000" y2="71009"/>
                        <a14:backgroundMark x1="79063" y1="3853" x2="99375" y2="4954"/>
                        <a14:backgroundMark x1="76875" y1="5872" x2="84531" y2="6789"/>
                        <a14:backgroundMark x1="84531" y1="6789" x2="91094" y2="6239"/>
                        <a14:backgroundMark x1="91094" y1="6239" x2="93750" y2="5138"/>
                        <a14:backgroundMark x1="78281" y1="1101" x2="77344" y2="7706"/>
                        <a14:backgroundMark x1="77344" y1="7706" x2="85781" y2="9541"/>
                        <a14:backgroundMark x1="85781" y1="9541" x2="98438" y2="6239"/>
                      </a14:backgroundRemoval>
                    </a14:imgEffect>
                    <a14:imgEffect>
                      <a14:colorTemperature colorTemp="5300"/>
                    </a14:imgEffect>
                  </a14:imgLayer>
                </a14:imgProps>
              </a:ext>
              <a:ext uri="{28A0092B-C50C-407E-A947-70E740481C1C}">
                <a14:useLocalDpi xmlns:a14="http://schemas.microsoft.com/office/drawing/2010/main" val="0"/>
              </a:ext>
            </a:extLst>
          </a:blip>
          <a:stretch>
            <a:fillRect/>
          </a:stretch>
        </p:blipFill>
        <p:spPr>
          <a:xfrm flipH="1">
            <a:off x="-21101" y="5208110"/>
            <a:ext cx="1908516" cy="1625220"/>
          </a:xfrm>
          <a:prstGeom prst="rect">
            <a:avLst/>
          </a:prstGeom>
          <a:effectLst>
            <a:softEdge rad="330200"/>
          </a:effectLst>
        </p:spPr>
      </p:pic>
      <p:sp>
        <p:nvSpPr>
          <p:cNvPr id="3" name="文本框 2"/>
          <p:cNvSpPr txBox="1"/>
          <p:nvPr/>
        </p:nvSpPr>
        <p:spPr>
          <a:xfrm>
            <a:off x="670560" y="1775683"/>
            <a:ext cx="3872802" cy="369332"/>
          </a:xfrm>
          <a:prstGeom prst="rect">
            <a:avLst/>
          </a:prstGeom>
          <a:noFill/>
        </p:spPr>
        <p:txBody>
          <a:bodyPr wrap="square" rtlCol="0">
            <a:spAutoFit/>
          </a:bodyPr>
          <a:lstStyle/>
          <a:p>
            <a:r>
              <a:rPr lang="zh-CN" altLang="en-US" dirty="0"/>
              <a:t>爬取策略：导出、添加、修改</a:t>
            </a:r>
          </a:p>
        </p:txBody>
      </p:sp>
      <p:pic>
        <p:nvPicPr>
          <p:cNvPr id="9" name="图片 8">
            <a:extLst>
              <a:ext uri="{FF2B5EF4-FFF2-40B4-BE49-F238E27FC236}">
                <a16:creationId xmlns:a16="http://schemas.microsoft.com/office/drawing/2014/main" id="{94B5BFD0-B9FC-477E-B738-75B137F329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402" y="2851084"/>
            <a:ext cx="5013235" cy="2182458"/>
          </a:xfrm>
          <a:prstGeom prst="rect">
            <a:avLst/>
          </a:prstGeom>
        </p:spPr>
      </p:pic>
      <p:sp>
        <p:nvSpPr>
          <p:cNvPr id="14" name="文本框 13">
            <a:extLst>
              <a:ext uri="{FF2B5EF4-FFF2-40B4-BE49-F238E27FC236}">
                <a16:creationId xmlns:a16="http://schemas.microsoft.com/office/drawing/2014/main" id="{44C052A2-39E4-4356-ADAE-A787BC8482F1}"/>
              </a:ext>
            </a:extLst>
          </p:cNvPr>
          <p:cNvSpPr txBox="1"/>
          <p:nvPr/>
        </p:nvSpPr>
        <p:spPr>
          <a:xfrm>
            <a:off x="5991770" y="1775683"/>
            <a:ext cx="3872802" cy="369332"/>
          </a:xfrm>
          <a:prstGeom prst="rect">
            <a:avLst/>
          </a:prstGeom>
          <a:noFill/>
        </p:spPr>
        <p:txBody>
          <a:bodyPr wrap="square" rtlCol="0">
            <a:spAutoFit/>
          </a:bodyPr>
          <a:lstStyle/>
          <a:p>
            <a:r>
              <a:rPr lang="zh-CN" altLang="en-US" dirty="0"/>
              <a:t>入口网站：导出、添加、修改</a:t>
            </a:r>
          </a:p>
        </p:txBody>
      </p:sp>
      <p:pic>
        <p:nvPicPr>
          <p:cNvPr id="13" name="图片 12">
            <a:extLst>
              <a:ext uri="{FF2B5EF4-FFF2-40B4-BE49-F238E27FC236}">
                <a16:creationId xmlns:a16="http://schemas.microsoft.com/office/drawing/2014/main" id="{E712DE37-4852-4F88-BC01-D58DB786DAB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24507" y="2784921"/>
            <a:ext cx="5013235" cy="2314784"/>
          </a:xfrm>
          <a:prstGeom prst="rect">
            <a:avLst/>
          </a:prstGeom>
        </p:spPr>
      </p:pic>
    </p:spTree>
  </p:cSld>
  <p:clrMapOvr>
    <a:masterClrMapping/>
  </p:clrMapOvr>
  <p:transition>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482992" y="434723"/>
            <a:ext cx="295422" cy="349136"/>
          </a:xfrm>
          <a:prstGeom prst="rect">
            <a:avLst/>
          </a:prstGeom>
        </p:spPr>
      </p:pic>
      <p:pic>
        <p:nvPicPr>
          <p:cNvPr id="5" name="图片 4"/>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740899" y="609291"/>
            <a:ext cx="295422" cy="349136"/>
          </a:xfrm>
          <a:prstGeom prst="rect">
            <a:avLst/>
          </a:prstGeom>
        </p:spPr>
      </p:pic>
      <p:pic>
        <p:nvPicPr>
          <p:cNvPr id="6" name="图片 5"/>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909709" y="434723"/>
            <a:ext cx="295422" cy="349136"/>
          </a:xfrm>
          <a:prstGeom prst="rect">
            <a:avLst/>
          </a:prstGeom>
        </p:spPr>
      </p:pic>
      <p:sp>
        <p:nvSpPr>
          <p:cNvPr id="7" name="文本框 6"/>
          <p:cNvSpPr txBox="1"/>
          <p:nvPr/>
        </p:nvSpPr>
        <p:spPr>
          <a:xfrm>
            <a:off x="1356364" y="434723"/>
            <a:ext cx="3270739" cy="460375"/>
          </a:xfrm>
          <a:prstGeom prst="rect">
            <a:avLst/>
          </a:prstGeom>
          <a:noFill/>
        </p:spPr>
        <p:txBody>
          <a:bodyPr wrap="square" rtlCol="0">
            <a:spAutoFit/>
          </a:bodyPr>
          <a:lstStyle/>
          <a:p>
            <a:r>
              <a:rPr lang="zh-CN" altLang="en-US" sz="2400" dirty="0"/>
              <a:t>主题管理</a:t>
            </a:r>
          </a:p>
        </p:txBody>
      </p:sp>
      <p:pic>
        <p:nvPicPr>
          <p:cNvPr id="13" name="图片 12"/>
          <p:cNvPicPr>
            <a:picLocks noChangeAspect="1"/>
          </p:cNvPicPr>
          <p:nvPr/>
        </p:nvPicPr>
        <p:blipFill>
          <a:blip r:embed="rId4">
            <a:extLst>
              <a:ext uri="{BEBA8EAE-BF5A-486C-A8C5-ECC9F3942E4B}">
                <a14:imgProps xmlns:a14="http://schemas.microsoft.com/office/drawing/2010/main">
                  <a14:imgLayer r:embed="rId5">
                    <a14:imgEffect>
                      <a14:artisticTexturizer/>
                    </a14:imgEffect>
                    <a14:imgEffect>
                      <a14:backgroundRemoval t="10000" b="90000" l="10000" r="90000">
                        <a14:foregroundMark x1="47699" y1="68636" x2="47699" y2="68636"/>
                        <a14:foregroundMark x1="47699" y1="74545" x2="47699" y2="74545"/>
                        <a14:foregroundMark x1="47699" y1="70455" x2="47699" y2="70455"/>
                        <a14:foregroundMark x1="47699" y1="66364" x2="47699" y2="66364"/>
                        <a14:foregroundMark x1="47699" y1="69091" x2="47699" y2="69091"/>
                        <a14:foregroundMark x1="37238" y1="67273" x2="37238" y2="67273"/>
                        <a14:foregroundMark x1="26360" y1="58636" x2="26360" y2="58636"/>
                        <a14:foregroundMark x1="25105" y1="58182" x2="25105" y2="58182"/>
                        <a14:backgroundMark x1="53742" y1="74545" x2="50209" y2="83182"/>
                        <a14:backgroundMark x1="63598" y1="50455" x2="53742" y2="74545"/>
                        <a14:backgroundMark x1="50209" y1="83182" x2="50209" y2="83182"/>
                        <a14:backgroundMark x1="49530" y1="70455" x2="49791" y2="70909"/>
                        <a14:backgroundMark x1="48745" y1="69091" x2="49530" y2="70455"/>
                        <a14:backgroundMark x1="48483" y1="68636" x2="48745" y2="69091"/>
                        <a14:backgroundMark x1="47176" y1="66364" x2="48483" y2="68636"/>
                        <a14:backgroundMark x1="43515" y1="60000" x2="47176" y2="66364"/>
                        <a14:backgroundMark x1="49791" y1="70909" x2="50209" y2="74091"/>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799" y="4300990"/>
            <a:ext cx="2709129" cy="3173307"/>
          </a:xfrm>
          <a:prstGeom prst="rect">
            <a:avLst/>
          </a:prstGeom>
        </p:spPr>
      </p:pic>
      <p:pic>
        <p:nvPicPr>
          <p:cNvPr id="14" name="图片 13"/>
          <p:cNvPicPr>
            <a:picLocks noChangeAspect="1"/>
          </p:cNvPicPr>
          <p:nvPr/>
        </p:nvPicPr>
        <p:blipFill>
          <a:blip r:embed="rId4">
            <a:extLst>
              <a:ext uri="{BEBA8EAE-BF5A-486C-A8C5-ECC9F3942E4B}">
                <a14:imgProps xmlns:a14="http://schemas.microsoft.com/office/drawing/2010/main">
                  <a14:imgLayer r:embed="rId5">
                    <a14:imgEffect>
                      <a14:artisticTexturizer/>
                    </a14:imgEffect>
                    <a14:imgEffect>
                      <a14:backgroundRemoval t="10000" b="90000" l="10000" r="90000">
                        <a14:foregroundMark x1="47699" y1="68636" x2="47699" y2="68636"/>
                        <a14:foregroundMark x1="47699" y1="74545" x2="47699" y2="74545"/>
                        <a14:foregroundMark x1="47699" y1="70455" x2="47699" y2="70455"/>
                        <a14:foregroundMark x1="47699" y1="66364" x2="47699" y2="66364"/>
                        <a14:foregroundMark x1="47699" y1="69091" x2="47699" y2="69091"/>
                        <a14:foregroundMark x1="37238" y1="67273" x2="37238" y2="67273"/>
                        <a14:foregroundMark x1="26360" y1="58636" x2="26360" y2="58636"/>
                        <a14:foregroundMark x1="25105" y1="58182" x2="25105" y2="58182"/>
                        <a14:backgroundMark x1="53742" y1="74545" x2="50209" y2="83182"/>
                        <a14:backgroundMark x1="63598" y1="50455" x2="53742" y2="74545"/>
                        <a14:backgroundMark x1="50209" y1="83182" x2="50209" y2="83182"/>
                        <a14:backgroundMark x1="49530" y1="70455" x2="49791" y2="70909"/>
                        <a14:backgroundMark x1="48745" y1="69091" x2="49530" y2="70455"/>
                        <a14:backgroundMark x1="48483" y1="68636" x2="48745" y2="69091"/>
                        <a14:backgroundMark x1="47176" y1="66364" x2="48483" y2="68636"/>
                        <a14:backgroundMark x1="43515" y1="60000" x2="47176" y2="66364"/>
                        <a14:backgroundMark x1="49791" y1="70909" x2="50209" y2="74091"/>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649324" y="4215509"/>
            <a:ext cx="2709129" cy="3173307"/>
          </a:xfrm>
          <a:prstGeom prst="rect">
            <a:avLst/>
          </a:prstGeom>
        </p:spPr>
      </p:pic>
      <p:pic>
        <p:nvPicPr>
          <p:cNvPr id="15" name="图片 14"/>
          <p:cNvPicPr>
            <a:picLocks noChangeAspect="1"/>
          </p:cNvPicPr>
          <p:nvPr/>
        </p:nvPicPr>
        <p:blipFill>
          <a:blip r:embed="rId4">
            <a:extLst>
              <a:ext uri="{BEBA8EAE-BF5A-486C-A8C5-ECC9F3942E4B}">
                <a14:imgProps xmlns:a14="http://schemas.microsoft.com/office/drawing/2010/main">
                  <a14:imgLayer r:embed="rId5">
                    <a14:imgEffect>
                      <a14:artisticTexturizer/>
                    </a14:imgEffect>
                    <a14:imgEffect>
                      <a14:backgroundRemoval t="10000" b="90000" l="10000" r="90000">
                        <a14:foregroundMark x1="47699" y1="68636" x2="47699" y2="68636"/>
                        <a14:foregroundMark x1="47699" y1="74545" x2="47699" y2="74545"/>
                        <a14:foregroundMark x1="47699" y1="70455" x2="47699" y2="70455"/>
                        <a14:foregroundMark x1="47699" y1="66364" x2="47699" y2="66364"/>
                        <a14:foregroundMark x1="47699" y1="69091" x2="47699" y2="69091"/>
                        <a14:foregroundMark x1="37238" y1="67273" x2="37238" y2="67273"/>
                        <a14:foregroundMark x1="26360" y1="58636" x2="26360" y2="58636"/>
                        <a14:foregroundMark x1="25105" y1="58182" x2="25105" y2="58182"/>
                        <a14:backgroundMark x1="53742" y1="74545" x2="50209" y2="83182"/>
                        <a14:backgroundMark x1="63598" y1="50455" x2="53742" y2="74545"/>
                        <a14:backgroundMark x1="50209" y1="83182" x2="50209" y2="83182"/>
                        <a14:backgroundMark x1="49530" y1="70455" x2="49791" y2="70909"/>
                        <a14:backgroundMark x1="48745" y1="69091" x2="49530" y2="70455"/>
                        <a14:backgroundMark x1="48483" y1="68636" x2="48745" y2="69091"/>
                        <a14:backgroundMark x1="47176" y1="66364" x2="48483" y2="68636"/>
                        <a14:backgroundMark x1="43515" y1="60000" x2="47176" y2="66364"/>
                        <a14:backgroundMark x1="49791" y1="70909" x2="50209" y2="74091"/>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rot="1250129">
            <a:off x="-151327" y="3018997"/>
            <a:ext cx="2709129" cy="3173307"/>
          </a:xfrm>
          <a:prstGeom prst="rect">
            <a:avLst/>
          </a:prstGeom>
        </p:spPr>
      </p:pic>
      <p:pic>
        <p:nvPicPr>
          <p:cNvPr id="16" name="图片 15"/>
          <p:cNvPicPr>
            <a:picLocks noChangeAspect="1"/>
          </p:cNvPicPr>
          <p:nvPr/>
        </p:nvPicPr>
        <p:blipFill>
          <a:blip r:embed="rId4">
            <a:extLst>
              <a:ext uri="{BEBA8EAE-BF5A-486C-A8C5-ECC9F3942E4B}">
                <a14:imgProps xmlns:a14="http://schemas.microsoft.com/office/drawing/2010/main">
                  <a14:imgLayer r:embed="rId5">
                    <a14:imgEffect>
                      <a14:artisticTexturizer/>
                    </a14:imgEffect>
                    <a14:imgEffect>
                      <a14:backgroundRemoval t="10000" b="90000" l="10000" r="90000">
                        <a14:foregroundMark x1="47699" y1="68636" x2="47699" y2="68636"/>
                        <a14:foregroundMark x1="47699" y1="74545" x2="47699" y2="74545"/>
                        <a14:foregroundMark x1="47699" y1="70455" x2="47699" y2="70455"/>
                        <a14:foregroundMark x1="47699" y1="66364" x2="47699" y2="66364"/>
                        <a14:foregroundMark x1="47699" y1="69091" x2="47699" y2="69091"/>
                        <a14:foregroundMark x1="37238" y1="67273" x2="37238" y2="67273"/>
                        <a14:foregroundMark x1="26360" y1="58636" x2="26360" y2="58636"/>
                        <a14:foregroundMark x1="25105" y1="58182" x2="25105" y2="58182"/>
                        <a14:backgroundMark x1="53742" y1="74545" x2="50209" y2="83182"/>
                        <a14:backgroundMark x1="63598" y1="50455" x2="53742" y2="74545"/>
                        <a14:backgroundMark x1="50209" y1="83182" x2="50209" y2="83182"/>
                        <a14:backgroundMark x1="49530" y1="70455" x2="49791" y2="70909"/>
                        <a14:backgroundMark x1="48745" y1="69091" x2="49530" y2="70455"/>
                        <a14:backgroundMark x1="48483" y1="68636" x2="48745" y2="69091"/>
                        <a14:backgroundMark x1="47176" y1="66364" x2="48483" y2="68636"/>
                        <a14:backgroundMark x1="43515" y1="60000" x2="47176" y2="66364"/>
                        <a14:backgroundMark x1="49791" y1="70909" x2="50209" y2="74091"/>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rot="1289128">
            <a:off x="-162632" y="1841725"/>
            <a:ext cx="2709129" cy="3173307"/>
          </a:xfrm>
          <a:prstGeom prst="rect">
            <a:avLst/>
          </a:prstGeom>
        </p:spPr>
      </p:pic>
      <p:pic>
        <p:nvPicPr>
          <p:cNvPr id="17" name="图片 16"/>
          <p:cNvPicPr>
            <a:picLocks noChangeAspect="1"/>
          </p:cNvPicPr>
          <p:nvPr/>
        </p:nvPicPr>
        <p:blipFill>
          <a:blip r:embed="rId6" cstate="print">
            <a:duotone>
              <a:prstClr val="black"/>
              <a:srgbClr val="E2F0DA">
                <a:tint val="45000"/>
                <a:satMod val="400000"/>
              </a:srgbClr>
            </a:duotone>
            <a:extLst>
              <a:ext uri="{BEBA8EAE-BF5A-486C-A8C5-ECC9F3942E4B}">
                <a14:imgProps xmlns:a14="http://schemas.microsoft.com/office/drawing/2010/main">
                  <a14:imgLayer r:embed="rId7">
                    <a14:imgEffect>
                      <a14:backgroundRemoval t="734" b="99817" l="10000" r="97969">
                        <a14:foregroundMark x1="83750" y1="21835" x2="73125" y2="16881"/>
                        <a14:foregroundMark x1="73125" y1="16881" x2="49375" y2="21284"/>
                        <a14:foregroundMark x1="49375" y1="21284" x2="43438" y2="25321"/>
                        <a14:foregroundMark x1="43438" y1="25321" x2="43125" y2="39083"/>
                        <a14:foregroundMark x1="43125" y1="39083" x2="49688" y2="49358"/>
                        <a14:foregroundMark x1="49688" y1="49358" x2="59844" y2="55596"/>
                        <a14:foregroundMark x1="59844" y1="55596" x2="85469" y2="59083"/>
                        <a14:foregroundMark x1="85469" y1="59083" x2="92500" y2="58899"/>
                        <a14:foregroundMark x1="92500" y1="58899" x2="95313" y2="54128"/>
                        <a14:foregroundMark x1="95313" y1="54128" x2="92969" y2="47890"/>
                        <a14:foregroundMark x1="92969" y1="47890" x2="88125" y2="44037"/>
                        <a14:foregroundMark x1="88125" y1="44037" x2="81406" y2="42752"/>
                        <a14:foregroundMark x1="81406" y1="42752" x2="72344" y2="44404"/>
                        <a14:foregroundMark x1="72344" y1="44404" x2="64219" y2="49174"/>
                        <a14:foregroundMark x1="64219" y1="49174" x2="61719" y2="57248"/>
                        <a14:foregroundMark x1="61719" y1="57248" x2="62813" y2="66422"/>
                        <a14:foregroundMark x1="62813" y1="66422" x2="66094" y2="74128"/>
                        <a14:foregroundMark x1="66094" y1="74128" x2="70625" y2="78349"/>
                        <a14:foregroundMark x1="70625" y1="78349" x2="76875" y2="80550"/>
                        <a14:foregroundMark x1="76875" y1="80550" x2="82969" y2="80917"/>
                        <a14:foregroundMark x1="82969" y1="80917" x2="89063" y2="79266"/>
                        <a14:foregroundMark x1="89063" y1="79266" x2="93438" y2="75596"/>
                        <a14:foregroundMark x1="93438" y1="75596" x2="91875" y2="69725"/>
                        <a14:foregroundMark x1="91875" y1="69725" x2="83906" y2="71376"/>
                        <a14:foregroundMark x1="83906" y1="71376" x2="77500" y2="76881"/>
                        <a14:foregroundMark x1="77500" y1="76881" x2="74844" y2="82569"/>
                        <a14:foregroundMark x1="74844" y1="82569" x2="77031" y2="89174"/>
                        <a14:foregroundMark x1="77031" y1="89174" x2="82969" y2="88991"/>
                        <a14:foregroundMark x1="82969" y1="88991" x2="89063" y2="86422"/>
                        <a14:foregroundMark x1="89063" y1="86422" x2="86563" y2="93394"/>
                        <a14:foregroundMark x1="86563" y1="93394" x2="84219" y2="87339"/>
                        <a14:foregroundMark x1="84219" y1="87339" x2="76563" y2="89541"/>
                        <a14:foregroundMark x1="76563" y1="89541" x2="75469" y2="82936"/>
                        <a14:foregroundMark x1="75469" y1="82936" x2="79375" y2="90092"/>
                        <a14:foregroundMark x1="79375" y1="90092" x2="80938" y2="95780"/>
                        <a14:foregroundMark x1="80938" y1="95780" x2="76875" y2="99266"/>
                        <a14:foregroundMark x1="76875" y1="99266" x2="77813" y2="90275"/>
                        <a14:foregroundMark x1="77813" y1="90275" x2="80469" y2="85138"/>
                        <a14:foregroundMark x1="80469" y1="85138" x2="81719" y2="77431"/>
                        <a14:foregroundMark x1="81719" y1="77431" x2="74375" y2="44220"/>
                        <a14:foregroundMark x1="74375" y1="44220" x2="62031" y2="24954"/>
                        <a14:foregroundMark x1="62031" y1="24954" x2="70625" y2="20917"/>
                        <a14:foregroundMark x1="70625" y1="20917" x2="84375" y2="23119"/>
                        <a14:foregroundMark x1="84375" y1="23119" x2="86672" y2="11694"/>
                        <a14:foregroundMark x1="80452" y1="11252" x2="79844" y2="11376"/>
                        <a14:foregroundMark x1="79844" y1="11376" x2="61719" y2="23853"/>
                        <a14:foregroundMark x1="61719" y1="23853" x2="57656" y2="30826"/>
                        <a14:foregroundMark x1="57656" y1="30826" x2="61719" y2="23670"/>
                        <a14:foregroundMark x1="61719" y1="23670" x2="58750" y2="14862"/>
                        <a14:foregroundMark x1="58750" y1="14862" x2="52188" y2="13028"/>
                        <a14:foregroundMark x1="52188" y1="13028" x2="55937" y2="20734"/>
                        <a14:foregroundMark x1="55937" y1="20734" x2="61406" y2="23119"/>
                        <a14:foregroundMark x1="61406" y1="23119" x2="59531" y2="32661"/>
                        <a14:foregroundMark x1="59531" y1="32661" x2="51719" y2="47156"/>
                        <a14:foregroundMark x1="51719" y1="47156" x2="44531" y2="40367"/>
                        <a14:foregroundMark x1="44531" y1="40367" x2="42969" y2="34495"/>
                        <a14:foregroundMark x1="42969" y1="34495" x2="46875" y2="30459"/>
                        <a14:foregroundMark x1="46875" y1="30459" x2="77031" y2="38165"/>
                        <a14:foregroundMark x1="77031" y1="38165" x2="73125" y2="49725"/>
                        <a14:foregroundMark x1="73125" y1="49725" x2="66875" y2="54312"/>
                        <a14:foregroundMark x1="66875" y1="54312" x2="59844" y2="54862"/>
                        <a14:foregroundMark x1="59844" y1="54862" x2="39844" y2="46239"/>
                        <a14:foregroundMark x1="39844" y1="46239" x2="34063" y2="39633"/>
                        <a14:foregroundMark x1="34063" y1="39633" x2="32813" y2="32661"/>
                        <a14:foregroundMark x1="32813" y1="32661" x2="34219" y2="25321"/>
                        <a14:foregroundMark x1="34219" y1="25321" x2="36719" y2="20183"/>
                        <a14:foregroundMark x1="36719" y1="20183" x2="43125" y2="18532"/>
                        <a14:foregroundMark x1="43125" y1="18532" x2="57031" y2="22936"/>
                        <a14:foregroundMark x1="57031" y1="22936" x2="62500" y2="26239"/>
                        <a14:foregroundMark x1="62500" y1="26239" x2="66406" y2="30642"/>
                        <a14:foregroundMark x1="66406" y1="30642" x2="69219" y2="40000"/>
                        <a14:foregroundMark x1="69219" y1="40000" x2="63438" y2="48257"/>
                        <a14:foregroundMark x1="63438" y1="48257" x2="57031" y2="47706"/>
                        <a14:foregroundMark x1="57031" y1="47706" x2="49063" y2="42936"/>
                        <a14:foregroundMark x1="49063" y1="42936" x2="44063" y2="36147"/>
                        <a14:foregroundMark x1="44063" y1="36147" x2="43906" y2="29174"/>
                        <a14:foregroundMark x1="43906" y1="29174" x2="49375" y2="25505"/>
                        <a14:foregroundMark x1="49375" y1="25505" x2="58125" y2="25505"/>
                        <a14:foregroundMark x1="58125" y1="25505" x2="64844" y2="27339"/>
                        <a14:foregroundMark x1="64844" y1="27339" x2="75313" y2="37798"/>
                        <a14:foregroundMark x1="75313" y1="37798" x2="72969" y2="31376"/>
                        <a14:foregroundMark x1="72969" y1="31376" x2="74375" y2="24587"/>
                        <a14:foregroundMark x1="74375" y1="24587" x2="80625" y2="23119"/>
                        <a14:foregroundMark x1="80625" y1="23119" x2="87188" y2="36697"/>
                        <a14:foregroundMark x1="87188" y1="36697" x2="91719" y2="57431"/>
                        <a14:foregroundMark x1="95625" y1="47706" x2="96719" y2="65688"/>
                        <a14:foregroundMark x1="96250" y1="51560" x2="95313" y2="70275"/>
                        <a14:foregroundMark x1="89219" y1="40550" x2="96094" y2="47890"/>
                        <a14:foregroundMark x1="96094" y1="47890" x2="97969" y2="51743"/>
                        <a14:foregroundMark x1="67031" y1="3670" x2="67031" y2="3670"/>
                        <a14:foregroundMark x1="48594" y1="11560" x2="21094" y2="12477"/>
                        <a14:foregroundMark x1="21094" y1="12477" x2="38438" y2="18899"/>
                        <a14:foregroundMark x1="38438" y1="18899" x2="59375" y2="18165"/>
                        <a14:foregroundMark x1="59375" y1="18165" x2="68594" y2="14312"/>
                        <a14:foregroundMark x1="68594" y1="14312" x2="66563" y2="8073"/>
                        <a14:foregroundMark x1="66563" y1="8073" x2="56250" y2="2569"/>
                        <a14:foregroundMark x1="56250" y1="2569" x2="40000" y2="917"/>
                        <a14:foregroundMark x1="41719" y1="42936" x2="52812" y2="62936"/>
                        <a14:foregroundMark x1="52812" y1="62936" x2="66563" y2="77798"/>
                        <a14:foregroundMark x1="80156" y1="92477" x2="76719" y2="99266"/>
                        <a14:foregroundMark x1="82813" y1="94862" x2="82813" y2="94862"/>
                        <a14:foregroundMark x1="75156" y1="92110" x2="70625" y2="99817"/>
                        <a14:foregroundMark x1="75000" y1="91193" x2="74219" y2="98532"/>
                        <a14:foregroundMark x1="74219" y1="98532" x2="73906" y2="99633"/>
                        <a14:foregroundMark x1="19844" y1="1835" x2="23594" y2="99633"/>
                        <a14:foregroundMark x1="45000" y1="71009" x2="45000" y2="71009"/>
                        <a14:backgroundMark x1="79063" y1="3853" x2="99375" y2="4954"/>
                        <a14:backgroundMark x1="76875" y1="5872" x2="84531" y2="6789"/>
                        <a14:backgroundMark x1="84531" y1="6789" x2="91094" y2="6239"/>
                        <a14:backgroundMark x1="91094" y1="6239" x2="93750" y2="5138"/>
                        <a14:backgroundMark x1="78281" y1="1101" x2="77344" y2="7706"/>
                        <a14:backgroundMark x1="77344" y1="7706" x2="85781" y2="9541"/>
                        <a14:backgroundMark x1="85781" y1="9541" x2="98438" y2="6239"/>
                      </a14:backgroundRemoval>
                    </a14:imgEffect>
                    <a14:imgEffect>
                      <a14:colorTemperature colorTemp="5300"/>
                    </a14:imgEffect>
                  </a14:imgLayer>
                </a14:imgProps>
              </a:ext>
              <a:ext uri="{28A0092B-C50C-407E-A947-70E740481C1C}">
                <a14:useLocalDpi xmlns:a14="http://schemas.microsoft.com/office/drawing/2010/main" val="0"/>
              </a:ext>
            </a:extLst>
          </a:blip>
          <a:stretch>
            <a:fillRect/>
          </a:stretch>
        </p:blipFill>
        <p:spPr>
          <a:xfrm rot="18360398" flipH="1">
            <a:off x="10977751" y="5110202"/>
            <a:ext cx="1908516" cy="1625220"/>
          </a:xfrm>
          <a:prstGeom prst="rect">
            <a:avLst/>
          </a:prstGeom>
          <a:effectLst>
            <a:softEdge rad="330200"/>
          </a:effectLst>
        </p:spPr>
      </p:pic>
      <p:pic>
        <p:nvPicPr>
          <p:cNvPr id="25" name="图片 24"/>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9820005" y="896667"/>
            <a:ext cx="736249" cy="870115"/>
          </a:xfrm>
          <a:prstGeom prst="rect">
            <a:avLst/>
          </a:prstGeom>
        </p:spPr>
      </p:pic>
      <p:pic>
        <p:nvPicPr>
          <p:cNvPr id="26" name="图片 25"/>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9820558" y="2341152"/>
            <a:ext cx="736249" cy="870115"/>
          </a:xfrm>
          <a:prstGeom prst="rect">
            <a:avLst/>
          </a:prstGeom>
        </p:spPr>
      </p:pic>
      <p:pic>
        <p:nvPicPr>
          <p:cNvPr id="27" name="图片 26"/>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9820005" y="3695719"/>
            <a:ext cx="736249" cy="870115"/>
          </a:xfrm>
          <a:prstGeom prst="rect">
            <a:avLst/>
          </a:prstGeom>
        </p:spPr>
      </p:pic>
      <p:pic>
        <p:nvPicPr>
          <p:cNvPr id="28" name="图片 27"/>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9840287" y="5057133"/>
            <a:ext cx="736249" cy="870115"/>
          </a:xfrm>
          <a:prstGeom prst="rect">
            <a:avLst/>
          </a:prstGeom>
        </p:spPr>
      </p:pic>
      <p:pic>
        <p:nvPicPr>
          <p:cNvPr id="9" name="图片 8"/>
          <p:cNvPicPr>
            <a:picLocks noChangeAspect="1"/>
          </p:cNvPicPr>
          <p:nvPr/>
        </p:nvPicPr>
        <p:blipFill>
          <a:blip r:embed="rId8" cstate="print">
            <a:extLst>
              <a:ext uri="{BEBA8EAE-BF5A-486C-A8C5-ECC9F3942E4B}">
                <a14:imgProps xmlns:a14="http://schemas.microsoft.com/office/drawing/2010/main">
                  <a14:imgLayer r:embed="rId9">
                    <a14:imgEffect>
                      <a14:backgroundRemoval t="9150" b="90000" l="10000" r="90000">
                        <a14:foregroundMark x1="40850" y1="9650" x2="40850" y2="9650"/>
                        <a14:foregroundMark x1="41100" y1="9150" x2="41100" y2="9150"/>
                      </a14:backgroundRemoval>
                    </a14:imgEffect>
                  </a14:imgLayer>
                </a14:imgProps>
              </a:ext>
              <a:ext uri="{28A0092B-C50C-407E-A947-70E740481C1C}">
                <a14:useLocalDpi xmlns:a14="http://schemas.microsoft.com/office/drawing/2010/main" val="0"/>
              </a:ext>
            </a:extLst>
          </a:blip>
          <a:stretch>
            <a:fillRect/>
          </a:stretch>
        </p:blipFill>
        <p:spPr>
          <a:xfrm rot="20700000">
            <a:off x="9270365" y="-299932"/>
            <a:ext cx="4470400" cy="4470400"/>
          </a:xfrm>
          <a:prstGeom prst="rect">
            <a:avLst/>
          </a:prstGeom>
        </p:spPr>
      </p:pic>
      <p:sp>
        <p:nvSpPr>
          <p:cNvPr id="10" name="文本框 9"/>
          <p:cNvSpPr txBox="1"/>
          <p:nvPr/>
        </p:nvSpPr>
        <p:spPr>
          <a:xfrm>
            <a:off x="6342905" y="1511684"/>
            <a:ext cx="3835568" cy="874407"/>
          </a:xfrm>
          <a:prstGeom prst="rect">
            <a:avLst/>
          </a:prstGeom>
          <a:noFill/>
        </p:spPr>
        <p:txBody>
          <a:bodyPr wrap="square" rtlCol="0">
            <a:spAutoFit/>
          </a:bodyPr>
          <a:lstStyle/>
          <a:p>
            <a:pPr algn="just">
              <a:lnSpc>
                <a:spcPct val="150000"/>
              </a:lnSpc>
            </a:pPr>
            <a:r>
              <a:rPr lang="zh-CN" altLang="en-US" spc="300" dirty="0">
                <a:latin typeface="微软雅黑" panose="020B0503020204020204" pitchFamily="34" charset="-122"/>
                <a:ea typeface="微软雅黑" panose="020B0503020204020204" pitchFamily="34" charset="-122"/>
              </a:rPr>
              <a:t>主题列表：查看、修改已创建的主题</a:t>
            </a:r>
          </a:p>
        </p:txBody>
      </p:sp>
      <p:pic>
        <p:nvPicPr>
          <p:cNvPr id="8" name="图片 7">
            <a:extLst>
              <a:ext uri="{FF2B5EF4-FFF2-40B4-BE49-F238E27FC236}">
                <a16:creationId xmlns:a16="http://schemas.microsoft.com/office/drawing/2014/main" id="{294453F3-DA97-4405-A612-F205D2E32D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4511" y="2651565"/>
            <a:ext cx="5479192" cy="2273058"/>
          </a:xfrm>
          <a:prstGeom prst="rect">
            <a:avLst/>
          </a:prstGeom>
        </p:spPr>
      </p:pic>
      <p:sp>
        <p:nvSpPr>
          <p:cNvPr id="20" name="文本框 19">
            <a:extLst>
              <a:ext uri="{FF2B5EF4-FFF2-40B4-BE49-F238E27FC236}">
                <a16:creationId xmlns:a16="http://schemas.microsoft.com/office/drawing/2014/main" id="{D4C0F932-D8CE-4289-928B-89F5420D6279}"/>
              </a:ext>
            </a:extLst>
          </p:cNvPr>
          <p:cNvSpPr txBox="1"/>
          <p:nvPr/>
        </p:nvSpPr>
        <p:spPr>
          <a:xfrm>
            <a:off x="695526" y="1515179"/>
            <a:ext cx="4587599" cy="874407"/>
          </a:xfrm>
          <a:prstGeom prst="rect">
            <a:avLst/>
          </a:prstGeom>
          <a:noFill/>
        </p:spPr>
        <p:txBody>
          <a:bodyPr wrap="square" rtlCol="0">
            <a:spAutoFit/>
          </a:bodyPr>
          <a:lstStyle/>
          <a:p>
            <a:pPr algn="just">
              <a:lnSpc>
                <a:spcPct val="150000"/>
              </a:lnSpc>
            </a:pPr>
            <a:r>
              <a:rPr lang="zh-CN" altLang="en-US" spc="300" dirty="0">
                <a:latin typeface="微软雅黑" panose="020B0503020204020204" pitchFamily="34" charset="-122"/>
                <a:ea typeface="微软雅黑" panose="020B0503020204020204" pitchFamily="34" charset="-122"/>
              </a:rPr>
              <a:t>创建主题：可以选择多个方向，筛选并选择多个入口网站</a:t>
            </a:r>
          </a:p>
        </p:txBody>
      </p:sp>
      <p:pic>
        <p:nvPicPr>
          <p:cNvPr id="12" name="图片 11">
            <a:extLst>
              <a:ext uri="{FF2B5EF4-FFF2-40B4-BE49-F238E27FC236}">
                <a16:creationId xmlns:a16="http://schemas.microsoft.com/office/drawing/2014/main" id="{8A4C08DA-F41E-4A23-94FA-9F146D0CE8D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98721" y="2651565"/>
            <a:ext cx="5479192" cy="2273058"/>
          </a:xfrm>
          <a:prstGeom prst="rect">
            <a:avLst/>
          </a:prstGeom>
        </p:spPr>
      </p:pic>
    </p:spTree>
  </p:cSld>
  <p:clrMapOvr>
    <a:masterClrMapping/>
  </p:clrMapOvr>
  <p:transition>
    <p:cover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482992" y="434723"/>
            <a:ext cx="295422" cy="349136"/>
          </a:xfrm>
          <a:prstGeom prst="rect">
            <a:avLst/>
          </a:prstGeom>
        </p:spPr>
      </p:pic>
      <p:pic>
        <p:nvPicPr>
          <p:cNvPr id="5" name="图片 4"/>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740899" y="609291"/>
            <a:ext cx="295422" cy="349136"/>
          </a:xfrm>
          <a:prstGeom prst="rect">
            <a:avLst/>
          </a:prstGeom>
        </p:spPr>
      </p:pic>
      <p:pic>
        <p:nvPicPr>
          <p:cNvPr id="6" name="图片 5"/>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rot="10800000">
            <a:off x="909709" y="434723"/>
            <a:ext cx="295422" cy="349136"/>
          </a:xfrm>
          <a:prstGeom prst="rect">
            <a:avLst/>
          </a:prstGeom>
        </p:spPr>
      </p:pic>
      <p:sp>
        <p:nvSpPr>
          <p:cNvPr id="7" name="文本框 6"/>
          <p:cNvSpPr txBox="1"/>
          <p:nvPr/>
        </p:nvSpPr>
        <p:spPr>
          <a:xfrm>
            <a:off x="1356364" y="434723"/>
            <a:ext cx="3270739" cy="460375"/>
          </a:xfrm>
          <a:prstGeom prst="rect">
            <a:avLst/>
          </a:prstGeom>
          <a:noFill/>
        </p:spPr>
        <p:txBody>
          <a:bodyPr wrap="square" rtlCol="0">
            <a:spAutoFit/>
          </a:bodyPr>
          <a:lstStyle/>
          <a:p>
            <a:r>
              <a:rPr lang="zh-CN" altLang="en-US" sz="2400" dirty="0"/>
              <a:t>任务管理</a:t>
            </a:r>
          </a:p>
        </p:txBody>
      </p:sp>
      <p:sp>
        <p:nvSpPr>
          <p:cNvPr id="11" name="泪滴形 10"/>
          <p:cNvSpPr/>
          <p:nvPr/>
        </p:nvSpPr>
        <p:spPr>
          <a:xfrm>
            <a:off x="8755570" y="1910643"/>
            <a:ext cx="2963334" cy="2963334"/>
          </a:xfrm>
          <a:prstGeom prst="teardrop">
            <a:avLst/>
          </a:prstGeom>
          <a:solidFill>
            <a:schemeClr val="accent6">
              <a:lumMod val="60000"/>
              <a:lumOff val="4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319909" y="2072030"/>
            <a:ext cx="2324556" cy="2536400"/>
          </a:xfrm>
          <a:prstGeom prst="rect">
            <a:avLst/>
          </a:prstGeom>
          <a:noFill/>
        </p:spPr>
        <p:txBody>
          <a:bodyPr wrap="square" rtlCol="0">
            <a:spAutoFit/>
          </a:bodyPr>
          <a:lstStyle/>
          <a:p>
            <a:pPr algn="just">
              <a:lnSpc>
                <a:spcPct val="150000"/>
              </a:lnSpc>
            </a:pPr>
            <a:r>
              <a:rPr lang="zh-CN" altLang="en-US" spc="300" dirty="0">
                <a:latin typeface="微软雅黑" panose="020B0503020204020204" pitchFamily="34" charset="-122"/>
                <a:ea typeface="微软雅黑" panose="020B0503020204020204" pitchFamily="34" charset="-122"/>
              </a:rPr>
              <a:t>创建任务：输入名称、选择主题即可创建任务</a:t>
            </a:r>
            <a:endParaRPr lang="en-US" altLang="zh-CN" spc="300" dirty="0">
              <a:latin typeface="微软雅黑" panose="020B0503020204020204" pitchFamily="34" charset="-122"/>
              <a:ea typeface="微软雅黑" panose="020B0503020204020204" pitchFamily="34" charset="-122"/>
            </a:endParaRPr>
          </a:p>
          <a:p>
            <a:pPr algn="just">
              <a:lnSpc>
                <a:spcPct val="150000"/>
              </a:lnSpc>
            </a:pPr>
            <a:r>
              <a:rPr lang="zh-CN" altLang="en-US" spc="300" dirty="0">
                <a:latin typeface="微软雅黑" panose="020B0503020204020204" pitchFamily="34" charset="-122"/>
                <a:ea typeface="微软雅黑" panose="020B0503020204020204" pitchFamily="34" charset="-122"/>
              </a:rPr>
              <a:t>任务列表：开始执行任务爬取数据，或删除任务</a:t>
            </a:r>
          </a:p>
        </p:txBody>
      </p:sp>
      <p:sp>
        <p:nvSpPr>
          <p:cNvPr id="16" name="任意多边形: 形状 15"/>
          <p:cNvSpPr/>
          <p:nvPr/>
        </p:nvSpPr>
        <p:spPr>
          <a:xfrm>
            <a:off x="33867" y="6231428"/>
            <a:ext cx="11921066" cy="451833"/>
          </a:xfrm>
          <a:custGeom>
            <a:avLst/>
            <a:gdLst>
              <a:gd name="connsiteX0" fmla="*/ 0 w 11921066"/>
              <a:gd name="connsiteY0" fmla="*/ 169372 h 451833"/>
              <a:gd name="connsiteX1" fmla="*/ 592666 w 11921066"/>
              <a:gd name="connsiteY1" fmla="*/ 169372 h 451833"/>
              <a:gd name="connsiteX2" fmla="*/ 1049866 w 11921066"/>
              <a:gd name="connsiteY2" fmla="*/ 33905 h 451833"/>
              <a:gd name="connsiteX3" fmla="*/ 1693333 w 11921066"/>
              <a:gd name="connsiteY3" fmla="*/ 321772 h 451833"/>
              <a:gd name="connsiteX4" fmla="*/ 2201333 w 11921066"/>
              <a:gd name="connsiteY4" fmla="*/ 338705 h 451833"/>
              <a:gd name="connsiteX5" fmla="*/ 2929466 w 11921066"/>
              <a:gd name="connsiteY5" fmla="*/ 203239 h 451833"/>
              <a:gd name="connsiteX6" fmla="*/ 3674533 w 11921066"/>
              <a:gd name="connsiteY6" fmla="*/ 406439 h 451833"/>
              <a:gd name="connsiteX7" fmla="*/ 4216400 w 11921066"/>
              <a:gd name="connsiteY7" fmla="*/ 304839 h 451833"/>
              <a:gd name="connsiteX8" fmla="*/ 4555066 w 11921066"/>
              <a:gd name="connsiteY8" fmla="*/ 169372 h 451833"/>
              <a:gd name="connsiteX9" fmla="*/ 5113866 w 11921066"/>
              <a:gd name="connsiteY9" fmla="*/ 220172 h 451833"/>
              <a:gd name="connsiteX10" fmla="*/ 5418666 w 11921066"/>
              <a:gd name="connsiteY10" fmla="*/ 389505 h 451833"/>
              <a:gd name="connsiteX11" fmla="*/ 5604933 w 11921066"/>
              <a:gd name="connsiteY11" fmla="*/ 440305 h 451833"/>
              <a:gd name="connsiteX12" fmla="*/ 6079066 w 11921066"/>
              <a:gd name="connsiteY12" fmla="*/ 186305 h 451833"/>
              <a:gd name="connsiteX13" fmla="*/ 7501466 w 11921066"/>
              <a:gd name="connsiteY13" fmla="*/ 406439 h 451833"/>
              <a:gd name="connsiteX14" fmla="*/ 9414933 w 11921066"/>
              <a:gd name="connsiteY14" fmla="*/ 287905 h 451833"/>
              <a:gd name="connsiteX15" fmla="*/ 10549466 w 11921066"/>
              <a:gd name="connsiteY15" fmla="*/ 440305 h 451833"/>
              <a:gd name="connsiteX16" fmla="*/ 11311466 w 11921066"/>
              <a:gd name="connsiteY16" fmla="*/ 220172 h 451833"/>
              <a:gd name="connsiteX17" fmla="*/ 11616266 w 11921066"/>
              <a:gd name="connsiteY17" fmla="*/ 39 h 451833"/>
              <a:gd name="connsiteX18" fmla="*/ 11921066 w 11921066"/>
              <a:gd name="connsiteY18" fmla="*/ 237105 h 45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921066" h="451833">
                <a:moveTo>
                  <a:pt x="0" y="169372"/>
                </a:moveTo>
                <a:cubicBezTo>
                  <a:pt x="208844" y="180661"/>
                  <a:pt x="417688" y="191950"/>
                  <a:pt x="592666" y="169372"/>
                </a:cubicBezTo>
                <a:cubicBezTo>
                  <a:pt x="767644" y="146794"/>
                  <a:pt x="866422" y="8505"/>
                  <a:pt x="1049866" y="33905"/>
                </a:cubicBezTo>
                <a:cubicBezTo>
                  <a:pt x="1233310" y="59305"/>
                  <a:pt x="1501422" y="270972"/>
                  <a:pt x="1693333" y="321772"/>
                </a:cubicBezTo>
                <a:cubicBezTo>
                  <a:pt x="1885244" y="372572"/>
                  <a:pt x="1995311" y="358460"/>
                  <a:pt x="2201333" y="338705"/>
                </a:cubicBezTo>
                <a:cubicBezTo>
                  <a:pt x="2407355" y="318950"/>
                  <a:pt x="2683933" y="191950"/>
                  <a:pt x="2929466" y="203239"/>
                </a:cubicBezTo>
                <a:cubicBezTo>
                  <a:pt x="3174999" y="214528"/>
                  <a:pt x="3460044" y="389506"/>
                  <a:pt x="3674533" y="406439"/>
                </a:cubicBezTo>
                <a:cubicBezTo>
                  <a:pt x="3889022" y="423372"/>
                  <a:pt x="4069645" y="344350"/>
                  <a:pt x="4216400" y="304839"/>
                </a:cubicBezTo>
                <a:cubicBezTo>
                  <a:pt x="4363155" y="265328"/>
                  <a:pt x="4405488" y="183483"/>
                  <a:pt x="4555066" y="169372"/>
                </a:cubicBezTo>
                <a:cubicBezTo>
                  <a:pt x="4704644" y="155261"/>
                  <a:pt x="4969933" y="183483"/>
                  <a:pt x="5113866" y="220172"/>
                </a:cubicBezTo>
                <a:cubicBezTo>
                  <a:pt x="5257799" y="256861"/>
                  <a:pt x="5336822" y="352816"/>
                  <a:pt x="5418666" y="389505"/>
                </a:cubicBezTo>
                <a:cubicBezTo>
                  <a:pt x="5500510" y="426194"/>
                  <a:pt x="5494866" y="474172"/>
                  <a:pt x="5604933" y="440305"/>
                </a:cubicBezTo>
                <a:cubicBezTo>
                  <a:pt x="5715000" y="406438"/>
                  <a:pt x="5762977" y="191949"/>
                  <a:pt x="6079066" y="186305"/>
                </a:cubicBezTo>
                <a:cubicBezTo>
                  <a:pt x="6395155" y="180661"/>
                  <a:pt x="6945488" y="389506"/>
                  <a:pt x="7501466" y="406439"/>
                </a:cubicBezTo>
                <a:cubicBezTo>
                  <a:pt x="8057444" y="423372"/>
                  <a:pt x="8906933" y="282261"/>
                  <a:pt x="9414933" y="287905"/>
                </a:cubicBezTo>
                <a:cubicBezTo>
                  <a:pt x="9922933" y="293549"/>
                  <a:pt x="10233377" y="451594"/>
                  <a:pt x="10549466" y="440305"/>
                </a:cubicBezTo>
                <a:cubicBezTo>
                  <a:pt x="10865555" y="429016"/>
                  <a:pt x="11133666" y="293550"/>
                  <a:pt x="11311466" y="220172"/>
                </a:cubicBezTo>
                <a:cubicBezTo>
                  <a:pt x="11489266" y="146794"/>
                  <a:pt x="11514666" y="-2783"/>
                  <a:pt x="11616266" y="39"/>
                </a:cubicBezTo>
                <a:cubicBezTo>
                  <a:pt x="11717866" y="2861"/>
                  <a:pt x="11819466" y="119983"/>
                  <a:pt x="11921066" y="237105"/>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泪滴形 16"/>
          <p:cNvSpPr/>
          <p:nvPr/>
        </p:nvSpPr>
        <p:spPr>
          <a:xfrm>
            <a:off x="1700064" y="6231428"/>
            <a:ext cx="378174" cy="378174"/>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泪滴形 17"/>
          <p:cNvSpPr/>
          <p:nvPr/>
        </p:nvSpPr>
        <p:spPr>
          <a:xfrm rot="3486739">
            <a:off x="5659806" y="6517363"/>
            <a:ext cx="378174" cy="378174"/>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p:nvSpPr>
        <p:spPr>
          <a:xfrm rot="20917349">
            <a:off x="7393528" y="6302778"/>
            <a:ext cx="378174" cy="378174"/>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泪滴形 19"/>
          <p:cNvSpPr/>
          <p:nvPr/>
        </p:nvSpPr>
        <p:spPr>
          <a:xfrm rot="5988196">
            <a:off x="11780240" y="6309175"/>
            <a:ext cx="378174" cy="378174"/>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p:cNvSpPr/>
          <p:nvPr/>
        </p:nvSpPr>
        <p:spPr>
          <a:xfrm rot="5760933">
            <a:off x="9430461" y="6476119"/>
            <a:ext cx="378174" cy="378174"/>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泪滴形 21"/>
          <p:cNvSpPr/>
          <p:nvPr/>
        </p:nvSpPr>
        <p:spPr>
          <a:xfrm rot="4691119">
            <a:off x="4034429" y="6445117"/>
            <a:ext cx="378174" cy="378174"/>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27F3CF56-4156-4A54-ACC8-AF0421B4A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535" y="1635710"/>
            <a:ext cx="8003196" cy="3586579"/>
          </a:xfrm>
          <a:prstGeom prst="rect">
            <a:avLst/>
          </a:prstGeom>
        </p:spPr>
      </p:pic>
    </p:spTree>
  </p:cSld>
  <p:clrMapOvr>
    <a:masterClrMapping/>
  </p:clrMapOvr>
  <p:transition>
    <p:newsflash/>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292</Words>
  <Application>Microsoft Office PowerPoint</Application>
  <PresentationFormat>宽屏</PresentationFormat>
  <Paragraphs>48</Paragraphs>
  <Slides>12</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12</vt:i4>
      </vt:variant>
    </vt:vector>
  </HeadingPairs>
  <TitlesOfParts>
    <vt:vector size="18" baseType="lpstr">
      <vt:lpstr>等线</vt:lpstr>
      <vt:lpstr>等线 Light</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Jjcv</dc:creator>
  <cp:lastModifiedBy>董 宇航</cp:lastModifiedBy>
  <cp:revision>61</cp:revision>
  <dcterms:created xsi:type="dcterms:W3CDTF">2018-02-12T01:02:00Z</dcterms:created>
  <dcterms:modified xsi:type="dcterms:W3CDTF">2019-12-30T20:43:47Z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